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3"/>
  </p:notesMasterIdLst>
  <p:sldIdLst>
    <p:sldId id="256" r:id="rId2"/>
  </p:sldIdLst>
  <p:sldSz cx="43526075" cy="24414163"/>
  <p:notesSz cx="9144000" cy="6858000"/>
  <p:defaultTextStyle>
    <a:defPPr>
      <a:defRPr lang="en-US"/>
    </a:defPPr>
    <a:lvl1pPr marL="0" algn="l" defTabSz="3085460" rtl="0" eaLnBrk="1" latinLnBrk="0" hangingPunct="1">
      <a:defRPr sz="6074" kern="1200">
        <a:solidFill>
          <a:schemeClr val="tx1"/>
        </a:solidFill>
        <a:latin typeface="+mn-lt"/>
        <a:ea typeface="+mn-ea"/>
        <a:cs typeface="+mn-cs"/>
      </a:defRPr>
    </a:lvl1pPr>
    <a:lvl2pPr marL="1542730" algn="l" defTabSz="3085460" rtl="0" eaLnBrk="1" latinLnBrk="0" hangingPunct="1">
      <a:defRPr sz="6074" kern="1200">
        <a:solidFill>
          <a:schemeClr val="tx1"/>
        </a:solidFill>
        <a:latin typeface="+mn-lt"/>
        <a:ea typeface="+mn-ea"/>
        <a:cs typeface="+mn-cs"/>
      </a:defRPr>
    </a:lvl2pPr>
    <a:lvl3pPr marL="3085460" algn="l" defTabSz="3085460" rtl="0" eaLnBrk="1" latinLnBrk="0" hangingPunct="1">
      <a:defRPr sz="6074" kern="1200">
        <a:solidFill>
          <a:schemeClr val="tx1"/>
        </a:solidFill>
        <a:latin typeface="+mn-lt"/>
        <a:ea typeface="+mn-ea"/>
        <a:cs typeface="+mn-cs"/>
      </a:defRPr>
    </a:lvl3pPr>
    <a:lvl4pPr marL="4628190" algn="l" defTabSz="3085460" rtl="0" eaLnBrk="1" latinLnBrk="0" hangingPunct="1">
      <a:defRPr sz="6074" kern="1200">
        <a:solidFill>
          <a:schemeClr val="tx1"/>
        </a:solidFill>
        <a:latin typeface="+mn-lt"/>
        <a:ea typeface="+mn-ea"/>
        <a:cs typeface="+mn-cs"/>
      </a:defRPr>
    </a:lvl4pPr>
    <a:lvl5pPr marL="6170920" algn="l" defTabSz="3085460" rtl="0" eaLnBrk="1" latinLnBrk="0" hangingPunct="1">
      <a:defRPr sz="6074" kern="1200">
        <a:solidFill>
          <a:schemeClr val="tx1"/>
        </a:solidFill>
        <a:latin typeface="+mn-lt"/>
        <a:ea typeface="+mn-ea"/>
        <a:cs typeface="+mn-cs"/>
      </a:defRPr>
    </a:lvl5pPr>
    <a:lvl6pPr marL="7713650" algn="l" defTabSz="3085460" rtl="0" eaLnBrk="1" latinLnBrk="0" hangingPunct="1">
      <a:defRPr sz="6074" kern="1200">
        <a:solidFill>
          <a:schemeClr val="tx1"/>
        </a:solidFill>
        <a:latin typeface="+mn-lt"/>
        <a:ea typeface="+mn-ea"/>
        <a:cs typeface="+mn-cs"/>
      </a:defRPr>
    </a:lvl6pPr>
    <a:lvl7pPr marL="9256380" algn="l" defTabSz="3085460" rtl="0" eaLnBrk="1" latinLnBrk="0" hangingPunct="1">
      <a:defRPr sz="6074" kern="1200">
        <a:solidFill>
          <a:schemeClr val="tx1"/>
        </a:solidFill>
        <a:latin typeface="+mn-lt"/>
        <a:ea typeface="+mn-ea"/>
        <a:cs typeface="+mn-cs"/>
      </a:defRPr>
    </a:lvl7pPr>
    <a:lvl8pPr marL="10799110" algn="l" defTabSz="3085460" rtl="0" eaLnBrk="1" latinLnBrk="0" hangingPunct="1">
      <a:defRPr sz="6074" kern="1200">
        <a:solidFill>
          <a:schemeClr val="tx1"/>
        </a:solidFill>
        <a:latin typeface="+mn-lt"/>
        <a:ea typeface="+mn-ea"/>
        <a:cs typeface="+mn-cs"/>
      </a:defRPr>
    </a:lvl8pPr>
    <a:lvl9pPr marL="12341840" algn="l" defTabSz="3085460" rtl="0" eaLnBrk="1" latinLnBrk="0" hangingPunct="1">
      <a:defRPr sz="607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90" userDrawn="1">
          <p15:clr>
            <a:srgbClr val="A4A3A4"/>
          </p15:clr>
        </p15:guide>
        <p15:guide id="2" pos="137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669" autoAdjust="0"/>
  </p:normalViewPr>
  <p:slideViewPr>
    <p:cSldViewPr snapToGrid="0">
      <p:cViewPr varScale="1">
        <p:scale>
          <a:sx n="17" d="100"/>
          <a:sy n="17" d="100"/>
        </p:scale>
        <p:origin x="192" y="56"/>
      </p:cViewPr>
      <p:guideLst>
        <p:guide orient="horz" pos="7690"/>
        <p:guide pos="137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C988-4427-8770-AD5ADE179D17}"/>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C988-4427-8770-AD5ADE179D17}"/>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C988-4427-8770-AD5ADE179D17}"/>
            </c:ext>
          </c:extLst>
        </c:ser>
        <c:dLbls>
          <c:showLegendKey val="0"/>
          <c:showVal val="0"/>
          <c:showCatName val="0"/>
          <c:showSerName val="0"/>
          <c:showPercent val="0"/>
          <c:showBubbleSize val="0"/>
        </c:dLbls>
        <c:gapWidth val="219"/>
        <c:overlap val="-27"/>
        <c:axId val="-1891499536"/>
        <c:axId val="-1891509872"/>
      </c:barChart>
      <c:catAx>
        <c:axId val="-1891499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1509872"/>
        <c:crosses val="autoZero"/>
        <c:auto val="1"/>
        <c:lblAlgn val="ctr"/>
        <c:lblOffset val="100"/>
        <c:noMultiLvlLbl val="0"/>
      </c:catAx>
      <c:valAx>
        <c:axId val="-1891509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1499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A34D062B-4BE9-4466-A998-A2D02C0FD425}" type="datetimeFigureOut">
              <a:rPr lang="en-US" smtClean="0"/>
              <a:t>8/15/2025</a:t>
            </a:fld>
            <a:endParaRPr lang="en-US"/>
          </a:p>
        </p:txBody>
      </p:sp>
      <p:sp>
        <p:nvSpPr>
          <p:cNvPr id="4" name="Slide Image Placeholder 3"/>
          <p:cNvSpPr>
            <a:spLocks noGrp="1" noRot="1" noChangeAspect="1"/>
          </p:cNvSpPr>
          <p:nvPr>
            <p:ph type="sldImg" idx="2"/>
          </p:nvPr>
        </p:nvSpPr>
        <p:spPr>
          <a:xfrm>
            <a:off x="2508250" y="857250"/>
            <a:ext cx="41275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12BD4618-2117-43E6-93A0-5A1677072770}" type="slidenum">
              <a:rPr lang="en-US" smtClean="0"/>
              <a:t>‹#›</a:t>
            </a:fld>
            <a:endParaRPr lang="en-US"/>
          </a:p>
        </p:txBody>
      </p:sp>
    </p:spTree>
    <p:extLst>
      <p:ext uri="{BB962C8B-B14F-4D97-AF65-F5344CB8AC3E}">
        <p14:creationId xmlns:p14="http://schemas.microsoft.com/office/powerpoint/2010/main" val="2148537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BD4618-2117-43E6-93A0-5A1677072770}" type="slidenum">
              <a:rPr lang="en-US" smtClean="0"/>
              <a:t>1</a:t>
            </a:fld>
            <a:endParaRPr lang="en-US"/>
          </a:p>
        </p:txBody>
      </p:sp>
    </p:spTree>
    <p:extLst>
      <p:ext uri="{BB962C8B-B14F-4D97-AF65-F5344CB8AC3E}">
        <p14:creationId xmlns:p14="http://schemas.microsoft.com/office/powerpoint/2010/main" val="2982144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40760" y="3995560"/>
            <a:ext cx="32644556" cy="8499746"/>
          </a:xfrm>
        </p:spPr>
        <p:txBody>
          <a:bodyPr anchor="b"/>
          <a:lstStyle>
            <a:lvl1pPr algn="ctr">
              <a:defRPr sz="21360"/>
            </a:lvl1pPr>
          </a:lstStyle>
          <a:p>
            <a:r>
              <a:rPr lang="en-US"/>
              <a:t>Click to edit Master title style</a:t>
            </a:r>
          </a:p>
        </p:txBody>
      </p:sp>
      <p:sp>
        <p:nvSpPr>
          <p:cNvPr id="3" name="Subtitle 2"/>
          <p:cNvSpPr>
            <a:spLocks noGrp="1"/>
          </p:cNvSpPr>
          <p:nvPr>
            <p:ph type="subTitle" idx="1"/>
          </p:nvPr>
        </p:nvSpPr>
        <p:spPr>
          <a:xfrm>
            <a:off x="5440760" y="12823089"/>
            <a:ext cx="32644556" cy="5894436"/>
          </a:xfrm>
        </p:spPr>
        <p:txBody>
          <a:bodyPr/>
          <a:lstStyle>
            <a:lvl1pPr marL="0" indent="0" algn="ctr">
              <a:buNone/>
              <a:defRPr sz="8544"/>
            </a:lvl1pPr>
            <a:lvl2pPr marL="1627632" indent="0" algn="ctr">
              <a:buNone/>
              <a:defRPr sz="7120"/>
            </a:lvl2pPr>
            <a:lvl3pPr marL="3255264" indent="0" algn="ctr">
              <a:buNone/>
              <a:defRPr sz="6408"/>
            </a:lvl3pPr>
            <a:lvl4pPr marL="4882896" indent="0" algn="ctr">
              <a:buNone/>
              <a:defRPr sz="5696"/>
            </a:lvl4pPr>
            <a:lvl5pPr marL="6510528" indent="0" algn="ctr">
              <a:buNone/>
              <a:defRPr sz="5696"/>
            </a:lvl5pPr>
            <a:lvl6pPr marL="8138160" indent="0" algn="ctr">
              <a:buNone/>
              <a:defRPr sz="5696"/>
            </a:lvl6pPr>
            <a:lvl7pPr marL="9765792" indent="0" algn="ctr">
              <a:buNone/>
              <a:defRPr sz="5696"/>
            </a:lvl7pPr>
            <a:lvl8pPr marL="11393424" indent="0" algn="ctr">
              <a:buNone/>
              <a:defRPr sz="5696"/>
            </a:lvl8pPr>
            <a:lvl9pPr marL="13021056" indent="0" algn="ctr">
              <a:buNone/>
              <a:defRPr sz="5696"/>
            </a:lvl9pPr>
          </a:lstStyle>
          <a:p>
            <a:r>
              <a:rPr lang="en-US"/>
              <a:t>Click to edit Master subtitle style</a:t>
            </a:r>
          </a:p>
        </p:txBody>
      </p:sp>
      <p:sp>
        <p:nvSpPr>
          <p:cNvPr id="4" name="Date Placeholder 3"/>
          <p:cNvSpPr>
            <a:spLocks noGrp="1"/>
          </p:cNvSpPr>
          <p:nvPr>
            <p:ph type="dt" sz="half" idx="10"/>
          </p:nvPr>
        </p:nvSpPr>
        <p:spPr/>
        <p:txBody>
          <a:bodyPr/>
          <a:lstStyle/>
          <a:p>
            <a:fld id="{1015BFE5-32FC-43EE-B228-023E40A467C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688788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450161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148347" y="1299828"/>
            <a:ext cx="9385310" cy="206898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992418" y="1299828"/>
            <a:ext cx="27611854" cy="20689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79189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015BFE5-32FC-43EE-B228-023E40A467C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899555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69748" y="6086590"/>
            <a:ext cx="37541240" cy="10155612"/>
          </a:xfrm>
        </p:spPr>
        <p:txBody>
          <a:bodyPr anchor="b"/>
          <a:lstStyle>
            <a:lvl1pPr>
              <a:defRPr sz="21360"/>
            </a:lvl1pPr>
          </a:lstStyle>
          <a:p>
            <a:r>
              <a:rPr lang="en-US"/>
              <a:t>Click to edit Master title style</a:t>
            </a:r>
          </a:p>
        </p:txBody>
      </p:sp>
      <p:sp>
        <p:nvSpPr>
          <p:cNvPr id="3" name="Text Placeholder 2"/>
          <p:cNvSpPr>
            <a:spLocks noGrp="1"/>
          </p:cNvSpPr>
          <p:nvPr>
            <p:ph type="body" idx="1"/>
          </p:nvPr>
        </p:nvSpPr>
        <p:spPr>
          <a:xfrm>
            <a:off x="2969748" y="16338278"/>
            <a:ext cx="37541240" cy="5340596"/>
          </a:xfrm>
        </p:spPr>
        <p:txBody>
          <a:bodyPr/>
          <a:lstStyle>
            <a:lvl1pPr marL="0" indent="0">
              <a:buNone/>
              <a:defRPr sz="8544">
                <a:solidFill>
                  <a:schemeClr val="tx1">
                    <a:tint val="75000"/>
                  </a:schemeClr>
                </a:solidFill>
              </a:defRPr>
            </a:lvl1pPr>
            <a:lvl2pPr marL="1627632" indent="0">
              <a:buNone/>
              <a:defRPr sz="7120">
                <a:solidFill>
                  <a:schemeClr val="tx1">
                    <a:tint val="75000"/>
                  </a:schemeClr>
                </a:solidFill>
              </a:defRPr>
            </a:lvl2pPr>
            <a:lvl3pPr marL="3255264" indent="0">
              <a:buNone/>
              <a:defRPr sz="6408">
                <a:solidFill>
                  <a:schemeClr val="tx1">
                    <a:tint val="75000"/>
                  </a:schemeClr>
                </a:solidFill>
              </a:defRPr>
            </a:lvl3pPr>
            <a:lvl4pPr marL="4882896" indent="0">
              <a:buNone/>
              <a:defRPr sz="5696">
                <a:solidFill>
                  <a:schemeClr val="tx1">
                    <a:tint val="75000"/>
                  </a:schemeClr>
                </a:solidFill>
              </a:defRPr>
            </a:lvl4pPr>
            <a:lvl5pPr marL="6510528" indent="0">
              <a:buNone/>
              <a:defRPr sz="5696">
                <a:solidFill>
                  <a:schemeClr val="tx1">
                    <a:tint val="75000"/>
                  </a:schemeClr>
                </a:solidFill>
              </a:defRPr>
            </a:lvl5pPr>
            <a:lvl6pPr marL="8138160" indent="0">
              <a:buNone/>
              <a:defRPr sz="5696">
                <a:solidFill>
                  <a:schemeClr val="tx1">
                    <a:tint val="75000"/>
                  </a:schemeClr>
                </a:solidFill>
              </a:defRPr>
            </a:lvl6pPr>
            <a:lvl7pPr marL="9765792" indent="0">
              <a:buNone/>
              <a:defRPr sz="5696">
                <a:solidFill>
                  <a:schemeClr val="tx1">
                    <a:tint val="75000"/>
                  </a:schemeClr>
                </a:solidFill>
              </a:defRPr>
            </a:lvl7pPr>
            <a:lvl8pPr marL="11393424" indent="0">
              <a:buNone/>
              <a:defRPr sz="5696">
                <a:solidFill>
                  <a:schemeClr val="tx1">
                    <a:tint val="75000"/>
                  </a:schemeClr>
                </a:solidFill>
              </a:defRPr>
            </a:lvl8pPr>
            <a:lvl9pPr marL="13021056" indent="0">
              <a:buNone/>
              <a:defRPr sz="5696">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015BFE5-32FC-43EE-B228-023E40A467C7}" type="datetimeFigureOut">
              <a:rPr lang="en-US" smtClean="0"/>
              <a:pPr/>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040570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92418"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35075" y="6499141"/>
            <a:ext cx="18498582" cy="154905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015BFE5-32FC-43EE-B228-023E40A467C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236209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98087" y="1299830"/>
            <a:ext cx="37541240" cy="4718943"/>
          </a:xfrm>
        </p:spPr>
        <p:txBody>
          <a:bodyPr/>
          <a:lstStyle/>
          <a:p>
            <a:r>
              <a:rPr lang="en-US"/>
              <a:t>Click to edit Master title style</a:t>
            </a:r>
          </a:p>
        </p:txBody>
      </p:sp>
      <p:sp>
        <p:nvSpPr>
          <p:cNvPr id="3" name="Text Placeholder 2"/>
          <p:cNvSpPr>
            <a:spLocks noGrp="1"/>
          </p:cNvSpPr>
          <p:nvPr>
            <p:ph type="body" idx="1"/>
          </p:nvPr>
        </p:nvSpPr>
        <p:spPr>
          <a:xfrm>
            <a:off x="2998089" y="5984862"/>
            <a:ext cx="18413568"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4" name="Content Placeholder 3"/>
          <p:cNvSpPr>
            <a:spLocks noGrp="1"/>
          </p:cNvSpPr>
          <p:nvPr>
            <p:ph sz="half" idx="2"/>
          </p:nvPr>
        </p:nvSpPr>
        <p:spPr>
          <a:xfrm>
            <a:off x="2998089" y="8917951"/>
            <a:ext cx="18413568"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035076" y="5984862"/>
            <a:ext cx="18504251" cy="2933089"/>
          </a:xfrm>
        </p:spPr>
        <p:txBody>
          <a:bodyPr anchor="b"/>
          <a:lstStyle>
            <a:lvl1pPr marL="0" indent="0">
              <a:buNone/>
              <a:defRPr sz="8544" b="1"/>
            </a:lvl1pPr>
            <a:lvl2pPr marL="1627632" indent="0">
              <a:buNone/>
              <a:defRPr sz="7120" b="1"/>
            </a:lvl2pPr>
            <a:lvl3pPr marL="3255264" indent="0">
              <a:buNone/>
              <a:defRPr sz="6408" b="1"/>
            </a:lvl3pPr>
            <a:lvl4pPr marL="4882896" indent="0">
              <a:buNone/>
              <a:defRPr sz="5696" b="1"/>
            </a:lvl4pPr>
            <a:lvl5pPr marL="6510528" indent="0">
              <a:buNone/>
              <a:defRPr sz="5696" b="1"/>
            </a:lvl5pPr>
            <a:lvl6pPr marL="8138160" indent="0">
              <a:buNone/>
              <a:defRPr sz="5696" b="1"/>
            </a:lvl6pPr>
            <a:lvl7pPr marL="9765792" indent="0">
              <a:buNone/>
              <a:defRPr sz="5696" b="1"/>
            </a:lvl7pPr>
            <a:lvl8pPr marL="11393424" indent="0">
              <a:buNone/>
              <a:defRPr sz="5696" b="1"/>
            </a:lvl8pPr>
            <a:lvl9pPr marL="13021056" indent="0">
              <a:buNone/>
              <a:defRPr sz="5696" b="1"/>
            </a:lvl9pPr>
          </a:lstStyle>
          <a:p>
            <a:pPr lvl="0"/>
            <a:r>
              <a:rPr lang="en-US"/>
              <a:t>Edit Master text styles</a:t>
            </a:r>
          </a:p>
        </p:txBody>
      </p:sp>
      <p:sp>
        <p:nvSpPr>
          <p:cNvPr id="6" name="Content Placeholder 5"/>
          <p:cNvSpPr>
            <a:spLocks noGrp="1"/>
          </p:cNvSpPr>
          <p:nvPr>
            <p:ph sz="quarter" idx="4"/>
          </p:nvPr>
        </p:nvSpPr>
        <p:spPr>
          <a:xfrm>
            <a:off x="22035076" y="8917951"/>
            <a:ext cx="18504251" cy="13116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015BFE5-32FC-43EE-B228-023E40A467C7}" type="datetimeFigureOut">
              <a:rPr lang="en-US" smtClean="0"/>
              <a:pPr/>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3055202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015BFE5-32FC-43EE-B228-023E40A467C7}" type="datetimeFigureOut">
              <a:rPr lang="en-US" smtClean="0"/>
              <a:pPr/>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2490408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5BFE5-32FC-43EE-B228-023E40A467C7}" type="datetimeFigureOut">
              <a:rPr lang="en-US" smtClean="0"/>
              <a:pPr/>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033452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Content Placeholder 2"/>
          <p:cNvSpPr>
            <a:spLocks noGrp="1"/>
          </p:cNvSpPr>
          <p:nvPr>
            <p:ph idx="1"/>
          </p:nvPr>
        </p:nvSpPr>
        <p:spPr>
          <a:xfrm>
            <a:off x="18504251" y="3515189"/>
            <a:ext cx="22035075" cy="17349880"/>
          </a:xfrm>
        </p:spPr>
        <p:txBody>
          <a:bodyPr/>
          <a:lstStyle>
            <a:lvl1pPr>
              <a:defRPr sz="11392"/>
            </a:lvl1pPr>
            <a:lvl2pPr>
              <a:defRPr sz="9968"/>
            </a:lvl2pPr>
            <a:lvl3pPr>
              <a:defRPr sz="8544"/>
            </a:lvl3pPr>
            <a:lvl4pPr>
              <a:defRPr sz="7120"/>
            </a:lvl4pPr>
            <a:lvl5pPr>
              <a:defRPr sz="7120"/>
            </a:lvl5pPr>
            <a:lvl6pPr>
              <a:defRPr sz="7120"/>
            </a:lvl6pPr>
            <a:lvl7pPr>
              <a:defRPr sz="7120"/>
            </a:lvl7pPr>
            <a:lvl8pPr>
              <a:defRPr sz="7120"/>
            </a:lvl8pPr>
            <a:lvl9pPr>
              <a:defRPr sz="712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869303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98089" y="1627611"/>
            <a:ext cx="14038291" cy="5696638"/>
          </a:xfrm>
        </p:spPr>
        <p:txBody>
          <a:bodyPr anchor="b"/>
          <a:lstStyle>
            <a:lvl1pPr>
              <a:defRPr sz="11392"/>
            </a:lvl1pPr>
          </a:lstStyle>
          <a:p>
            <a:r>
              <a:rPr lang="en-US"/>
              <a:t>Click to edit Master title style</a:t>
            </a:r>
          </a:p>
        </p:txBody>
      </p:sp>
      <p:sp>
        <p:nvSpPr>
          <p:cNvPr id="3" name="Picture Placeholder 2"/>
          <p:cNvSpPr>
            <a:spLocks noGrp="1"/>
          </p:cNvSpPr>
          <p:nvPr>
            <p:ph type="pic" idx="1"/>
          </p:nvPr>
        </p:nvSpPr>
        <p:spPr>
          <a:xfrm>
            <a:off x="18504251" y="3515189"/>
            <a:ext cx="22035075" cy="17349880"/>
          </a:xfrm>
        </p:spPr>
        <p:txBody>
          <a:bodyPr/>
          <a:lstStyle>
            <a:lvl1pPr marL="0" indent="0">
              <a:buNone/>
              <a:defRPr sz="11392"/>
            </a:lvl1pPr>
            <a:lvl2pPr marL="1627632" indent="0">
              <a:buNone/>
              <a:defRPr sz="9968"/>
            </a:lvl2pPr>
            <a:lvl3pPr marL="3255264" indent="0">
              <a:buNone/>
              <a:defRPr sz="8544"/>
            </a:lvl3pPr>
            <a:lvl4pPr marL="4882896" indent="0">
              <a:buNone/>
              <a:defRPr sz="7120"/>
            </a:lvl4pPr>
            <a:lvl5pPr marL="6510528" indent="0">
              <a:buNone/>
              <a:defRPr sz="7120"/>
            </a:lvl5pPr>
            <a:lvl6pPr marL="8138160" indent="0">
              <a:buNone/>
              <a:defRPr sz="7120"/>
            </a:lvl6pPr>
            <a:lvl7pPr marL="9765792" indent="0">
              <a:buNone/>
              <a:defRPr sz="7120"/>
            </a:lvl7pPr>
            <a:lvl8pPr marL="11393424" indent="0">
              <a:buNone/>
              <a:defRPr sz="7120"/>
            </a:lvl8pPr>
            <a:lvl9pPr marL="13021056" indent="0">
              <a:buNone/>
              <a:defRPr sz="7120"/>
            </a:lvl9pPr>
          </a:lstStyle>
          <a:p>
            <a:endParaRPr lang="en-US"/>
          </a:p>
        </p:txBody>
      </p:sp>
      <p:sp>
        <p:nvSpPr>
          <p:cNvPr id="4" name="Text Placeholder 3"/>
          <p:cNvSpPr>
            <a:spLocks noGrp="1"/>
          </p:cNvSpPr>
          <p:nvPr>
            <p:ph type="body" sz="half" idx="2"/>
          </p:nvPr>
        </p:nvSpPr>
        <p:spPr>
          <a:xfrm>
            <a:off x="2998089" y="7324249"/>
            <a:ext cx="14038291" cy="13569077"/>
          </a:xfrm>
        </p:spPr>
        <p:txBody>
          <a:bodyPr/>
          <a:lstStyle>
            <a:lvl1pPr marL="0" indent="0">
              <a:buNone/>
              <a:defRPr sz="5696"/>
            </a:lvl1pPr>
            <a:lvl2pPr marL="1627632" indent="0">
              <a:buNone/>
              <a:defRPr sz="4984"/>
            </a:lvl2pPr>
            <a:lvl3pPr marL="3255264" indent="0">
              <a:buNone/>
              <a:defRPr sz="4272"/>
            </a:lvl3pPr>
            <a:lvl4pPr marL="4882896" indent="0">
              <a:buNone/>
              <a:defRPr sz="3560"/>
            </a:lvl4pPr>
            <a:lvl5pPr marL="6510528" indent="0">
              <a:buNone/>
              <a:defRPr sz="3560"/>
            </a:lvl5pPr>
            <a:lvl6pPr marL="8138160" indent="0">
              <a:buNone/>
              <a:defRPr sz="3560"/>
            </a:lvl6pPr>
            <a:lvl7pPr marL="9765792" indent="0">
              <a:buNone/>
              <a:defRPr sz="3560"/>
            </a:lvl7pPr>
            <a:lvl8pPr marL="11393424" indent="0">
              <a:buNone/>
              <a:defRPr sz="3560"/>
            </a:lvl8pPr>
            <a:lvl9pPr marL="13021056" indent="0">
              <a:buNone/>
              <a:defRPr sz="3560"/>
            </a:lvl9pPr>
          </a:lstStyle>
          <a:p>
            <a:pPr lvl="0"/>
            <a:r>
              <a:rPr lang="en-US"/>
              <a:t>Edit Master text styles</a:t>
            </a:r>
          </a:p>
        </p:txBody>
      </p:sp>
      <p:sp>
        <p:nvSpPr>
          <p:cNvPr id="5" name="Date Placeholder 4"/>
          <p:cNvSpPr>
            <a:spLocks noGrp="1"/>
          </p:cNvSpPr>
          <p:nvPr>
            <p:ph type="dt" sz="half" idx="10"/>
          </p:nvPr>
        </p:nvSpPr>
        <p:spPr/>
        <p:txBody>
          <a:bodyPr/>
          <a:lstStyle/>
          <a:p>
            <a:fld id="{1015BFE5-32FC-43EE-B228-023E40A467C7}" type="datetimeFigureOut">
              <a:rPr lang="en-US" smtClean="0"/>
              <a:pPr/>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55AF50-7BCD-40EB-8061-BE4145ED46D9}" type="slidenum">
              <a:rPr lang="en-US" smtClean="0"/>
              <a:pPr/>
              <a:t>‹#›</a:t>
            </a:fld>
            <a:endParaRPr lang="en-US"/>
          </a:p>
        </p:txBody>
      </p:sp>
    </p:spTree>
    <p:extLst>
      <p:ext uri="{BB962C8B-B14F-4D97-AF65-F5344CB8AC3E}">
        <p14:creationId xmlns:p14="http://schemas.microsoft.com/office/powerpoint/2010/main" val="1273506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2418" y="1299830"/>
            <a:ext cx="37541240" cy="471894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992418" y="6499141"/>
            <a:ext cx="37541240" cy="154905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992418" y="22628314"/>
            <a:ext cx="9793367" cy="1299828"/>
          </a:xfrm>
          <a:prstGeom prst="rect">
            <a:avLst/>
          </a:prstGeom>
        </p:spPr>
        <p:txBody>
          <a:bodyPr vert="horz" lIns="91440" tIns="45720" rIns="91440" bIns="45720" rtlCol="0" anchor="ctr"/>
          <a:lstStyle>
            <a:lvl1pPr algn="l">
              <a:defRPr sz="4272">
                <a:solidFill>
                  <a:schemeClr val="tx1">
                    <a:tint val="75000"/>
                  </a:schemeClr>
                </a:solidFill>
              </a:defRPr>
            </a:lvl1pPr>
          </a:lstStyle>
          <a:p>
            <a:fld id="{1015BFE5-32FC-43EE-B228-023E40A467C7}" type="datetimeFigureOut">
              <a:rPr lang="en-US" smtClean="0"/>
              <a:pPr/>
              <a:t>8/15/2025</a:t>
            </a:fld>
            <a:endParaRPr lang="en-US"/>
          </a:p>
        </p:txBody>
      </p:sp>
      <p:sp>
        <p:nvSpPr>
          <p:cNvPr id="5" name="Footer Placeholder 4"/>
          <p:cNvSpPr>
            <a:spLocks noGrp="1"/>
          </p:cNvSpPr>
          <p:nvPr>
            <p:ph type="ftr" sz="quarter" idx="3"/>
          </p:nvPr>
        </p:nvSpPr>
        <p:spPr>
          <a:xfrm>
            <a:off x="14418013" y="22628314"/>
            <a:ext cx="14690050" cy="1299828"/>
          </a:xfrm>
          <a:prstGeom prst="rect">
            <a:avLst/>
          </a:prstGeom>
        </p:spPr>
        <p:txBody>
          <a:bodyPr vert="horz" lIns="91440" tIns="45720" rIns="91440" bIns="45720" rtlCol="0" anchor="ctr"/>
          <a:lstStyle>
            <a:lvl1pPr algn="ctr">
              <a:defRPr sz="42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740290" y="22628314"/>
            <a:ext cx="9793367" cy="1299828"/>
          </a:xfrm>
          <a:prstGeom prst="rect">
            <a:avLst/>
          </a:prstGeom>
        </p:spPr>
        <p:txBody>
          <a:bodyPr vert="horz" lIns="91440" tIns="45720" rIns="91440" bIns="45720" rtlCol="0" anchor="ctr"/>
          <a:lstStyle>
            <a:lvl1pPr algn="r">
              <a:defRPr sz="4272">
                <a:solidFill>
                  <a:schemeClr val="tx1">
                    <a:tint val="75000"/>
                  </a:schemeClr>
                </a:solidFill>
              </a:defRPr>
            </a:lvl1pPr>
          </a:lstStyle>
          <a:p>
            <a:fld id="{6155AF50-7BCD-40EB-8061-BE4145ED46D9}" type="slidenum">
              <a:rPr lang="en-US" smtClean="0"/>
              <a:pPr/>
              <a:t>‹#›</a:t>
            </a:fld>
            <a:endParaRPr lang="en-US"/>
          </a:p>
        </p:txBody>
      </p:sp>
    </p:spTree>
    <p:extLst>
      <p:ext uri="{BB962C8B-B14F-4D97-AF65-F5344CB8AC3E}">
        <p14:creationId xmlns:p14="http://schemas.microsoft.com/office/powerpoint/2010/main" val="169491262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3255264" rtl="0" eaLnBrk="1" latinLnBrk="0" hangingPunct="1">
        <a:lnSpc>
          <a:spcPct val="90000"/>
        </a:lnSpc>
        <a:spcBef>
          <a:spcPct val="0"/>
        </a:spcBef>
        <a:buNone/>
        <a:defRPr sz="15664" kern="1200">
          <a:solidFill>
            <a:schemeClr val="tx1"/>
          </a:solidFill>
          <a:latin typeface="+mj-lt"/>
          <a:ea typeface="+mj-ea"/>
          <a:cs typeface="+mj-cs"/>
        </a:defRPr>
      </a:lvl1pPr>
    </p:titleStyle>
    <p:bodyStyle>
      <a:lvl1pPr marL="813816" indent="-813816" algn="l" defTabSz="3255264" rtl="0" eaLnBrk="1" latinLnBrk="0" hangingPunct="1">
        <a:lnSpc>
          <a:spcPct val="90000"/>
        </a:lnSpc>
        <a:spcBef>
          <a:spcPts val="3560"/>
        </a:spcBef>
        <a:buFont typeface="Arial" panose="020B0604020202020204" pitchFamily="34" charset="0"/>
        <a:buChar char="•"/>
        <a:defRPr sz="9968" kern="1200">
          <a:solidFill>
            <a:schemeClr val="tx1"/>
          </a:solidFill>
          <a:latin typeface="+mn-lt"/>
          <a:ea typeface="+mn-ea"/>
          <a:cs typeface="+mn-cs"/>
        </a:defRPr>
      </a:lvl1pPr>
      <a:lvl2pPr marL="2441448" indent="-813816" algn="l" defTabSz="3255264" rtl="0" eaLnBrk="1" latinLnBrk="0" hangingPunct="1">
        <a:lnSpc>
          <a:spcPct val="90000"/>
        </a:lnSpc>
        <a:spcBef>
          <a:spcPts val="1780"/>
        </a:spcBef>
        <a:buFont typeface="Arial" panose="020B0604020202020204" pitchFamily="34" charset="0"/>
        <a:buChar char="•"/>
        <a:defRPr sz="8544" kern="1200">
          <a:solidFill>
            <a:schemeClr val="tx1"/>
          </a:solidFill>
          <a:latin typeface="+mn-lt"/>
          <a:ea typeface="+mn-ea"/>
          <a:cs typeface="+mn-cs"/>
        </a:defRPr>
      </a:lvl2pPr>
      <a:lvl3pPr marL="4069080" indent="-813816" algn="l" defTabSz="3255264" rtl="0" eaLnBrk="1" latinLnBrk="0" hangingPunct="1">
        <a:lnSpc>
          <a:spcPct val="90000"/>
        </a:lnSpc>
        <a:spcBef>
          <a:spcPts val="1780"/>
        </a:spcBef>
        <a:buFont typeface="Arial" panose="020B0604020202020204" pitchFamily="34" charset="0"/>
        <a:buChar char="•"/>
        <a:defRPr sz="7120" kern="1200">
          <a:solidFill>
            <a:schemeClr val="tx1"/>
          </a:solidFill>
          <a:latin typeface="+mn-lt"/>
          <a:ea typeface="+mn-ea"/>
          <a:cs typeface="+mn-cs"/>
        </a:defRPr>
      </a:lvl3pPr>
      <a:lvl4pPr marL="569671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4pPr>
      <a:lvl5pPr marL="7324344"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5pPr>
      <a:lvl6pPr marL="8951976"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6pPr>
      <a:lvl7pPr marL="10579608"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7pPr>
      <a:lvl8pPr marL="12207240"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8pPr>
      <a:lvl9pPr marL="13834872" indent="-813816" algn="l" defTabSz="3255264" rtl="0" eaLnBrk="1" latinLnBrk="0" hangingPunct="1">
        <a:lnSpc>
          <a:spcPct val="90000"/>
        </a:lnSpc>
        <a:spcBef>
          <a:spcPts val="1780"/>
        </a:spcBef>
        <a:buFont typeface="Arial" panose="020B0604020202020204" pitchFamily="34" charset="0"/>
        <a:buChar char="•"/>
        <a:defRPr sz="6408" kern="1200">
          <a:solidFill>
            <a:schemeClr val="tx1"/>
          </a:solidFill>
          <a:latin typeface="+mn-lt"/>
          <a:ea typeface="+mn-ea"/>
          <a:cs typeface="+mn-cs"/>
        </a:defRPr>
      </a:lvl9pPr>
    </p:bodyStyle>
    <p:otherStyle>
      <a:defPPr>
        <a:defRPr lang="en-US"/>
      </a:defPPr>
      <a:lvl1pPr marL="0" algn="l" defTabSz="3255264" rtl="0" eaLnBrk="1" latinLnBrk="0" hangingPunct="1">
        <a:defRPr sz="6408" kern="1200">
          <a:solidFill>
            <a:schemeClr val="tx1"/>
          </a:solidFill>
          <a:latin typeface="+mn-lt"/>
          <a:ea typeface="+mn-ea"/>
          <a:cs typeface="+mn-cs"/>
        </a:defRPr>
      </a:lvl1pPr>
      <a:lvl2pPr marL="1627632" algn="l" defTabSz="3255264" rtl="0" eaLnBrk="1" latinLnBrk="0" hangingPunct="1">
        <a:defRPr sz="6408" kern="1200">
          <a:solidFill>
            <a:schemeClr val="tx1"/>
          </a:solidFill>
          <a:latin typeface="+mn-lt"/>
          <a:ea typeface="+mn-ea"/>
          <a:cs typeface="+mn-cs"/>
        </a:defRPr>
      </a:lvl2pPr>
      <a:lvl3pPr marL="3255264" algn="l" defTabSz="3255264" rtl="0" eaLnBrk="1" latinLnBrk="0" hangingPunct="1">
        <a:defRPr sz="6408" kern="1200">
          <a:solidFill>
            <a:schemeClr val="tx1"/>
          </a:solidFill>
          <a:latin typeface="+mn-lt"/>
          <a:ea typeface="+mn-ea"/>
          <a:cs typeface="+mn-cs"/>
        </a:defRPr>
      </a:lvl3pPr>
      <a:lvl4pPr marL="4882896" algn="l" defTabSz="3255264" rtl="0" eaLnBrk="1" latinLnBrk="0" hangingPunct="1">
        <a:defRPr sz="6408" kern="1200">
          <a:solidFill>
            <a:schemeClr val="tx1"/>
          </a:solidFill>
          <a:latin typeface="+mn-lt"/>
          <a:ea typeface="+mn-ea"/>
          <a:cs typeface="+mn-cs"/>
        </a:defRPr>
      </a:lvl4pPr>
      <a:lvl5pPr marL="6510528" algn="l" defTabSz="3255264" rtl="0" eaLnBrk="1" latinLnBrk="0" hangingPunct="1">
        <a:defRPr sz="6408" kern="1200">
          <a:solidFill>
            <a:schemeClr val="tx1"/>
          </a:solidFill>
          <a:latin typeface="+mn-lt"/>
          <a:ea typeface="+mn-ea"/>
          <a:cs typeface="+mn-cs"/>
        </a:defRPr>
      </a:lvl5pPr>
      <a:lvl6pPr marL="8138160" algn="l" defTabSz="3255264" rtl="0" eaLnBrk="1" latinLnBrk="0" hangingPunct="1">
        <a:defRPr sz="6408" kern="1200">
          <a:solidFill>
            <a:schemeClr val="tx1"/>
          </a:solidFill>
          <a:latin typeface="+mn-lt"/>
          <a:ea typeface="+mn-ea"/>
          <a:cs typeface="+mn-cs"/>
        </a:defRPr>
      </a:lvl6pPr>
      <a:lvl7pPr marL="9765792" algn="l" defTabSz="3255264" rtl="0" eaLnBrk="1" latinLnBrk="0" hangingPunct="1">
        <a:defRPr sz="6408" kern="1200">
          <a:solidFill>
            <a:schemeClr val="tx1"/>
          </a:solidFill>
          <a:latin typeface="+mn-lt"/>
          <a:ea typeface="+mn-ea"/>
          <a:cs typeface="+mn-cs"/>
        </a:defRPr>
      </a:lvl7pPr>
      <a:lvl8pPr marL="11393424" algn="l" defTabSz="3255264" rtl="0" eaLnBrk="1" latinLnBrk="0" hangingPunct="1">
        <a:defRPr sz="6408" kern="1200">
          <a:solidFill>
            <a:schemeClr val="tx1"/>
          </a:solidFill>
          <a:latin typeface="+mn-lt"/>
          <a:ea typeface="+mn-ea"/>
          <a:cs typeface="+mn-cs"/>
        </a:defRPr>
      </a:lvl8pPr>
      <a:lvl9pPr marL="13021056" algn="l" defTabSz="3255264" rtl="0" eaLnBrk="1" latinLnBrk="0" hangingPunct="1">
        <a:defRPr sz="640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7" name="Text Box 1059"/>
          <p:cNvSpPr txBox="1">
            <a:spLocks noChangeArrowheads="1"/>
          </p:cNvSpPr>
          <p:nvPr/>
        </p:nvSpPr>
        <p:spPr bwMode="auto">
          <a:xfrm>
            <a:off x="5943600" y="2980644"/>
            <a:ext cx="30128673"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182880" rIns="182880" bIns="182880">
            <a:spAutoFit/>
          </a:bodyPr>
          <a:lstStyle>
            <a:defPPr>
              <a:defRPr lang="en-US"/>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300" kern="1200">
                <a:solidFill>
                  <a:schemeClr val="tx1"/>
                </a:solidFill>
                <a:latin typeface="Arial" panose="020B0604020202020204" pitchFamily="34" charset="0"/>
                <a:ea typeface="+mn-ea"/>
                <a:cs typeface="+mn-cs"/>
              </a:defRPr>
            </a:lvl5pPr>
            <a:lvl6pPr marL="2286000" algn="l" defTabSz="914400" rtl="0" eaLnBrk="1" latinLnBrk="0" hangingPunct="1">
              <a:defRPr sz="1300" kern="1200">
                <a:solidFill>
                  <a:schemeClr val="tx1"/>
                </a:solidFill>
                <a:latin typeface="Arial" panose="020B0604020202020204" pitchFamily="34" charset="0"/>
                <a:ea typeface="+mn-ea"/>
                <a:cs typeface="+mn-cs"/>
              </a:defRPr>
            </a:lvl6pPr>
            <a:lvl7pPr marL="2743200" algn="l" defTabSz="914400" rtl="0" eaLnBrk="1" latinLnBrk="0" hangingPunct="1">
              <a:defRPr sz="1300" kern="1200">
                <a:solidFill>
                  <a:schemeClr val="tx1"/>
                </a:solidFill>
                <a:latin typeface="Arial" panose="020B0604020202020204" pitchFamily="34" charset="0"/>
                <a:ea typeface="+mn-ea"/>
                <a:cs typeface="+mn-cs"/>
              </a:defRPr>
            </a:lvl7pPr>
            <a:lvl8pPr marL="3200400" algn="l" defTabSz="914400" rtl="0" eaLnBrk="1" latinLnBrk="0" hangingPunct="1">
              <a:defRPr sz="1300" kern="1200">
                <a:solidFill>
                  <a:schemeClr val="tx1"/>
                </a:solidFill>
                <a:latin typeface="Arial" panose="020B0604020202020204" pitchFamily="34" charset="0"/>
                <a:ea typeface="+mn-ea"/>
                <a:cs typeface="+mn-cs"/>
              </a:defRPr>
            </a:lvl8pPr>
            <a:lvl9pPr marL="3657600" algn="l" defTabSz="914400" rtl="0" eaLnBrk="1" latinLnBrk="0" hangingPunct="1">
              <a:defRPr sz="1300" kern="1200">
                <a:solidFill>
                  <a:schemeClr val="tx1"/>
                </a:solidFill>
                <a:latin typeface="Arial" panose="020B0604020202020204" pitchFamily="34" charset="0"/>
                <a:ea typeface="+mn-ea"/>
                <a:cs typeface="+mn-cs"/>
              </a:defRPr>
            </a:lvl9pPr>
          </a:lstStyle>
          <a:p>
            <a:pPr algn="ctr" rtl="1"/>
            <a:r>
              <a:rPr lang="fa-IR" sz="4800" b="1" dirty="0">
                <a:latin typeface="فهفق"/>
                <a:cs typeface="B Nazanin" panose="00000400000000000000" pitchFamily="2" charset="-78"/>
              </a:rPr>
              <a:t>عنوان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r>
              <a:rPr lang="fa-IR" sz="4800" b="1" dirty="0">
                <a:latin typeface="فهفق"/>
                <a:cs typeface="B Nazanin" panose="00000400000000000000" pitchFamily="2" charset="-78"/>
              </a:rPr>
              <a:t> </a:t>
            </a:r>
            <a:r>
              <a:rPr lang="fa-IR" sz="4800" b="1" dirty="0" err="1">
                <a:latin typeface="فهفق"/>
                <a:cs typeface="B Nazanin" panose="00000400000000000000" pitchFamily="2" charset="-78"/>
              </a:rPr>
              <a:t>عنوان</a:t>
            </a:r>
            <a:endParaRPr lang="fa-IR" sz="4800" b="1" dirty="0">
              <a:latin typeface="فهفق"/>
              <a:cs typeface="B Nazanin" panose="00000400000000000000" pitchFamily="2" charset="-78"/>
            </a:endParaRPr>
          </a:p>
          <a:p>
            <a:pPr algn="ctr" rtl="1"/>
            <a:r>
              <a:rPr lang="fa-IR" sz="4800" b="1" dirty="0">
                <a:cs typeface="B Nazanin" panose="00000400000000000000" pitchFamily="2" charset="-78"/>
              </a:rPr>
              <a:t>نویسنده اول، نویسنده دوم، نویسنده سوم به همراه افیلیشین افراد</a:t>
            </a:r>
            <a:endParaRPr lang="en-US" altLang="en-US" sz="4800" b="1" dirty="0">
              <a:effectLst>
                <a:outerShdw blurRad="38100" dist="38100" dir="2700000" algn="tl">
                  <a:srgbClr val="FFFFFF"/>
                </a:outerShdw>
              </a:effectLst>
              <a:cs typeface="B Nazanin" panose="00000400000000000000" pitchFamily="2" charset="-78"/>
            </a:endParaRPr>
          </a:p>
          <a:p>
            <a:pPr algn="ctr" rtl="1"/>
            <a:endParaRPr lang="en-US" altLang="en-US" sz="4800" b="1" dirty="0">
              <a:effectLst>
                <a:outerShdw blurRad="38100" dist="38100" dir="2700000" algn="tl">
                  <a:srgbClr val="FFFFFF"/>
                </a:outerShdw>
              </a:effectLst>
              <a:cs typeface="B Nazanin" panose="00000400000000000000" pitchFamily="2" charset="-78"/>
            </a:endParaRPr>
          </a:p>
        </p:txBody>
      </p:sp>
      <p:sp>
        <p:nvSpPr>
          <p:cNvPr id="8" name="AutoShape 4"/>
          <p:cNvSpPr>
            <a:spLocks noChangeArrowheads="1"/>
          </p:cNvSpPr>
          <p:nvPr/>
        </p:nvSpPr>
        <p:spPr bwMode="auto">
          <a:xfrm>
            <a:off x="565347" y="6442266"/>
            <a:ext cx="20958649" cy="11572518"/>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82880" tIns="182880" rIns="182880" bIns="182880" anchor="t" anchorCtr="0">
            <a:spAutoFit/>
          </a:bodyPr>
          <a:lstStyle/>
          <a:p>
            <a:pPr algn="r" rtl="1" eaLnBrk="1" hangingPunct="1">
              <a:defRPr/>
            </a:pPr>
            <a:r>
              <a:rPr lang="fa-IR" sz="4400" dirty="0">
                <a:cs typeface="B Titr" panose="00000700000000000000" pitchFamily="2" charset="-78"/>
              </a:rPr>
              <a:t>یافته ها و بحث:</a:t>
            </a:r>
            <a:endParaRPr lang="fa-IR" sz="4400" dirty="0">
              <a:cs typeface="B Nazanin" panose="00000400000000000000" pitchFamily="2" charset="-78"/>
            </a:endParaRPr>
          </a:p>
          <a:p>
            <a:pPr algn="just" rtl="1">
              <a:defRPr/>
            </a:pPr>
            <a:r>
              <a:rPr lang="fa-IR" sz="4800" dirty="0">
                <a:cs typeface="B Nazanin" panose="00000400000000000000" pitchFamily="2" charset="-78"/>
              </a:rPr>
              <a:t>                                         </a:t>
            </a:r>
          </a:p>
          <a:p>
            <a:pPr algn="justLow" rtl="1">
              <a:defRPr/>
            </a:pPr>
            <a:endParaRPr lang="fa-IR" sz="4800" b="1" dirty="0">
              <a:solidFill>
                <a:srgbClr val="C00000"/>
              </a:solidFill>
              <a:cs typeface="B Nazanin" panose="00000400000000000000" pitchFamily="2" charset="-78"/>
            </a:endParaRPr>
          </a:p>
          <a:p>
            <a:pPr algn="justLow" rtl="1">
              <a:defRPr/>
            </a:pPr>
            <a:endParaRPr lang="fa-IR" sz="3200" b="1" dirty="0">
              <a:solidFill>
                <a:srgbClr val="C00000"/>
              </a:solidFill>
              <a:cs typeface="B Nazanin" panose="00000400000000000000" pitchFamily="2" charset="-78"/>
            </a:endParaRPr>
          </a:p>
          <a:p>
            <a:pPr algn="r" rtl="1">
              <a:defRPr/>
            </a:pPr>
            <a:endParaRPr lang="fa-IR" sz="3200" b="1" dirty="0">
              <a:solidFill>
                <a:srgbClr val="C00000"/>
              </a:solidFill>
              <a:cs typeface="B Nazanin" panose="00000400000000000000" pitchFamily="2" charset="-78"/>
            </a:endParaRPr>
          </a:p>
          <a:p>
            <a:pPr algn="r" rtl="1">
              <a:defRPr/>
            </a:pPr>
            <a:endParaRPr lang="fa-IR" sz="3200" dirty="0"/>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fa-IR" sz="3200" dirty="0"/>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fa-IR" sz="4800" b="1" dirty="0">
              <a:solidFill>
                <a:srgbClr val="C00000"/>
              </a:solidFill>
              <a:cs typeface="B Nazanin" panose="00000400000000000000" pitchFamily="2" charset="-78"/>
            </a:endParaRPr>
          </a:p>
          <a:p>
            <a:pPr algn="justLow" rtl="1">
              <a:defRPr/>
            </a:pPr>
            <a:endParaRPr lang="en-US" sz="4800" b="1" dirty="0">
              <a:solidFill>
                <a:srgbClr val="C00000"/>
              </a:solidFill>
              <a:cs typeface="B Nazanin" panose="00000400000000000000" pitchFamily="2" charset="-78"/>
            </a:endParaRPr>
          </a:p>
        </p:txBody>
      </p:sp>
      <p:sp>
        <p:nvSpPr>
          <p:cNvPr id="11" name="AutoShape 4"/>
          <p:cNvSpPr>
            <a:spLocks noChangeArrowheads="1"/>
          </p:cNvSpPr>
          <p:nvPr/>
        </p:nvSpPr>
        <p:spPr bwMode="auto">
          <a:xfrm>
            <a:off x="21893753" y="14265852"/>
            <a:ext cx="21284959" cy="6777276"/>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82880" tIns="182880" rIns="182880" bIns="182880" anchor="t" anchorCtr="0">
            <a:spAutoFit/>
          </a:bodyPr>
          <a:lstStyle/>
          <a:p>
            <a:pPr algn="r" rtl="1" eaLnBrk="1" hangingPunct="1">
              <a:defRPr/>
            </a:pPr>
            <a:r>
              <a:rPr lang="fa-IR" sz="4800" dirty="0">
                <a:cs typeface="B Titr" panose="00000700000000000000" pitchFamily="2" charset="-78"/>
              </a:rPr>
              <a:t>مواد و روش:</a:t>
            </a:r>
          </a:p>
          <a:p>
            <a:pPr algn="r" rtl="1">
              <a:defRPr/>
            </a:pPr>
            <a:r>
              <a:rPr lang="fa-IR" sz="4400" dirty="0">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حات توضیحات توضیحات توضیحات توضیحات  حات توضیحات توضیحات توضیحات توضیحات حات توضیحات توضیحات توضیحات توضیحات حات توضیحات توضیحات توضیحات توضیحات حات توضیحات توضیحات توضیحات توضیحات حات توضیحات توضیحات توضیحات توضیحات حات</a:t>
            </a:r>
            <a:endParaRPr lang="en-US" sz="4400" dirty="0">
              <a:cs typeface="B Nazanin" panose="00000400000000000000" pitchFamily="2" charset="-78"/>
            </a:endParaRPr>
          </a:p>
          <a:p>
            <a:pPr algn="r" rtl="1">
              <a:defRPr/>
            </a:pPr>
            <a:r>
              <a:rPr lang="fa-IR" sz="4400" dirty="0">
                <a:cs typeface="B Nazanin" panose="00000400000000000000" pitchFamily="2" charset="-78"/>
              </a:rPr>
              <a:t>توضیحات</a:t>
            </a:r>
          </a:p>
        </p:txBody>
      </p:sp>
      <p:sp>
        <p:nvSpPr>
          <p:cNvPr id="12" name="AutoShape 4"/>
          <p:cNvSpPr>
            <a:spLocks noChangeArrowheads="1"/>
          </p:cNvSpPr>
          <p:nvPr/>
        </p:nvSpPr>
        <p:spPr bwMode="auto">
          <a:xfrm>
            <a:off x="21784093" y="6225383"/>
            <a:ext cx="21176634" cy="8056007"/>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82880" tIns="182880" rIns="182880" bIns="182880" anchor="t" anchorCtr="0">
            <a:spAutoFit/>
          </a:bodyPr>
          <a:lstStyle/>
          <a:p>
            <a:pPr algn="r" rtl="1" eaLnBrk="1" hangingPunct="1">
              <a:defRPr/>
            </a:pPr>
            <a:r>
              <a:rPr lang="fa-IR" sz="4800" dirty="0">
                <a:cs typeface="B Titr" panose="00000700000000000000" pitchFamily="2" charset="-78"/>
              </a:rPr>
              <a:t>مقدمه:</a:t>
            </a:r>
            <a:endParaRPr lang="fa-IR" sz="4800" dirty="0">
              <a:cs typeface="B Nazanin" panose="00000400000000000000" pitchFamily="2" charset="-78"/>
            </a:endParaRPr>
          </a:p>
          <a:p>
            <a:pPr algn="just" rtl="1">
              <a:defRPr/>
            </a:pPr>
            <a:r>
              <a:rPr lang="fa-IR" sz="4800" dirty="0">
                <a:cs typeface="B Nazanin" panose="00000400000000000000" pitchFamily="2" charset="-78"/>
              </a:rPr>
              <a:t>توضیحات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p>
          <a:p>
            <a:pPr algn="just" rtl="1">
              <a:defRPr/>
            </a:pPr>
            <a:r>
              <a:rPr lang="fa-IR" sz="4800" dirty="0">
                <a:cs typeface="B Nazanin" panose="00000400000000000000" pitchFamily="2" charset="-78"/>
              </a:rPr>
              <a:t>توضیحات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r>
              <a:rPr lang="fa-IR" sz="4800" dirty="0" err="1">
                <a:cs typeface="B Nazanin" panose="00000400000000000000" pitchFamily="2" charset="-78"/>
              </a:rPr>
              <a:t>توضیحات</a:t>
            </a:r>
            <a:r>
              <a:rPr lang="fa-IR" sz="4800" dirty="0">
                <a:cs typeface="B Nazanin" panose="00000400000000000000" pitchFamily="2" charset="-78"/>
              </a:rPr>
              <a:t> ....</a:t>
            </a:r>
          </a:p>
          <a:p>
            <a:pPr algn="justLow" rtl="1">
              <a:defRPr/>
            </a:pPr>
            <a:r>
              <a:rPr lang="fa-IR" sz="4800" b="1" dirty="0">
                <a:solidFill>
                  <a:srgbClr val="C00000"/>
                </a:solidFill>
                <a:cs typeface="B Nazanin" panose="00000400000000000000" pitchFamily="2" charset="-78"/>
              </a:rPr>
              <a:t>راهنما:</a:t>
            </a:r>
            <a:endParaRPr lang="en-US" sz="4800" b="1" dirty="0">
              <a:solidFill>
                <a:srgbClr val="C00000"/>
              </a:solidFill>
              <a:cs typeface="B Nazanin" panose="00000400000000000000" pitchFamily="2" charset="-78"/>
            </a:endParaRPr>
          </a:p>
          <a:p>
            <a:pPr marL="685800" indent="-685800" algn="justLow" rtl="1">
              <a:buFont typeface="Arial" panose="020B0604020202020204" pitchFamily="34" charset="0"/>
              <a:buChar char="•"/>
              <a:defRPr/>
            </a:pPr>
            <a:r>
              <a:rPr lang="fa-IR" sz="4800" b="1" dirty="0">
                <a:cs typeface="B Nazanin" panose="00000400000000000000" pitchFamily="2" charset="-78"/>
              </a:rPr>
              <a:t>حداقل </a:t>
            </a:r>
            <a:r>
              <a:rPr lang="fa-IR" sz="4800" b="1" dirty="0" err="1">
                <a:cs typeface="B Nazanin" panose="00000400000000000000" pitchFamily="2" charset="-78"/>
              </a:rPr>
              <a:t>فونت</a:t>
            </a:r>
            <a:r>
              <a:rPr lang="fa-IR" sz="4800" b="1" dirty="0">
                <a:cs typeface="B Nazanin" panose="00000400000000000000" pitchFamily="2" charset="-78"/>
              </a:rPr>
              <a:t>: 36</a:t>
            </a:r>
            <a:endParaRPr lang="en-US" sz="4800" dirty="0">
              <a:cs typeface="B Nazanin" panose="00000400000000000000" pitchFamily="2" charset="-78"/>
            </a:endParaRPr>
          </a:p>
          <a:p>
            <a:pPr marL="685800" indent="-685800" algn="justLow" rtl="1">
              <a:buFont typeface="Arial" panose="020B0604020202020204" pitchFamily="34" charset="0"/>
              <a:buChar char="•"/>
              <a:defRPr/>
            </a:pPr>
            <a:r>
              <a:rPr lang="fa-IR" sz="4800" b="1" dirty="0">
                <a:cs typeface="B Nazanin" panose="00000400000000000000" pitchFamily="2" charset="-78"/>
              </a:rPr>
              <a:t>بهترین </a:t>
            </a:r>
            <a:r>
              <a:rPr lang="fa-IR" sz="4800" b="1" dirty="0" err="1">
                <a:cs typeface="B Nazanin" panose="00000400000000000000" pitchFamily="2" charset="-78"/>
              </a:rPr>
              <a:t>فونت</a:t>
            </a:r>
            <a:r>
              <a:rPr lang="fa-IR" sz="4800" b="1" dirty="0">
                <a:cs typeface="B Nazanin" panose="00000400000000000000" pitchFamily="2" charset="-78"/>
              </a:rPr>
              <a:t>: بالای 44</a:t>
            </a:r>
            <a:endParaRPr lang="en-US" sz="4800" dirty="0">
              <a:cs typeface="B Nazanin" panose="00000400000000000000" pitchFamily="2" charset="-78"/>
            </a:endParaRPr>
          </a:p>
          <a:p>
            <a:pPr marL="685800" indent="-685800" algn="justLow" rtl="1">
              <a:buFont typeface="Arial" panose="020B0604020202020204" pitchFamily="34" charset="0"/>
              <a:buChar char="•"/>
              <a:defRPr/>
            </a:pPr>
            <a:r>
              <a:rPr lang="fa-IR" sz="4800" dirty="0">
                <a:solidFill>
                  <a:srgbClr val="00B050"/>
                </a:solidFill>
                <a:cs typeface="B Nazanin" panose="00000400000000000000" pitchFamily="2" charset="-78"/>
              </a:rPr>
              <a:t>اگر میخواهید پوستر حرفه ای تری داشته باشید،  </a:t>
            </a:r>
          </a:p>
          <a:p>
            <a:pPr algn="justLow" rtl="1">
              <a:defRPr/>
            </a:pPr>
            <a:r>
              <a:rPr lang="fa-IR" sz="4800" dirty="0">
                <a:solidFill>
                  <a:srgbClr val="00B050"/>
                </a:solidFill>
                <a:cs typeface="B Nazanin" panose="00000400000000000000" pitchFamily="2" charset="-78"/>
              </a:rPr>
              <a:t>بیشتر از متن، از تصاویر، </a:t>
            </a:r>
            <a:r>
              <a:rPr lang="fa-IR" sz="4800" dirty="0" err="1">
                <a:solidFill>
                  <a:srgbClr val="00B050"/>
                </a:solidFill>
                <a:cs typeface="B Nazanin" panose="00000400000000000000" pitchFamily="2" charset="-78"/>
              </a:rPr>
              <a:t>گراف</a:t>
            </a:r>
            <a:r>
              <a:rPr lang="fa-IR" sz="4800" dirty="0">
                <a:solidFill>
                  <a:srgbClr val="00B050"/>
                </a:solidFill>
                <a:cs typeface="B Nazanin" panose="00000400000000000000" pitchFamily="2" charset="-78"/>
              </a:rPr>
              <a:t> ها و رنگ ها استفاده کنید.</a:t>
            </a:r>
          </a:p>
          <a:p>
            <a:pPr marL="685800" indent="-685800" algn="justLow" rtl="1">
              <a:buFont typeface="Arial" panose="020B0604020202020204" pitchFamily="34" charset="0"/>
              <a:buChar char="•"/>
              <a:defRPr/>
            </a:pPr>
            <a:r>
              <a:rPr lang="fa-IR" sz="4800" dirty="0">
                <a:solidFill>
                  <a:srgbClr val="00B050"/>
                </a:solidFill>
                <a:cs typeface="B Nazanin" panose="00000400000000000000" pitchFamily="2" charset="-78"/>
              </a:rPr>
              <a:t>این خلاقیت شماست!</a:t>
            </a:r>
            <a:r>
              <a:rPr lang="fa-IR" sz="4800" dirty="0">
                <a:cs typeface="B Nazanin" panose="00000400000000000000" pitchFamily="2" charset="-78"/>
              </a:rPr>
              <a:t>.</a:t>
            </a:r>
          </a:p>
        </p:txBody>
      </p:sp>
      <p:sp>
        <p:nvSpPr>
          <p:cNvPr id="2" name="AutoShape 4">
            <a:extLst>
              <a:ext uri="{FF2B5EF4-FFF2-40B4-BE49-F238E27FC236}">
                <a16:creationId xmlns:a16="http://schemas.microsoft.com/office/drawing/2014/main" id="{EBD9C599-6CBD-8948-B8ED-4FC99C2B559C}"/>
              </a:ext>
            </a:extLst>
          </p:cNvPr>
          <p:cNvSpPr>
            <a:spLocks noChangeArrowheads="1"/>
          </p:cNvSpPr>
          <p:nvPr/>
        </p:nvSpPr>
        <p:spPr bwMode="auto">
          <a:xfrm>
            <a:off x="36656481" y="3350372"/>
            <a:ext cx="6554368" cy="1726287"/>
          </a:xfrm>
          <a:prstGeom prst="roundRect">
            <a:avLst>
              <a:gd name="adj" fmla="val 7000"/>
            </a:avLst>
          </a:prstGeom>
          <a:solidFill>
            <a:schemeClr val="accent4">
              <a:lumMod val="20000"/>
              <a:lumOff val="80000"/>
            </a:schemeClr>
          </a:solidFill>
          <a:ln>
            <a:noFill/>
            <a:headEnd/>
            <a:tailEnd/>
          </a:ln>
        </p:spPr>
        <p:style>
          <a:lnRef idx="2">
            <a:schemeClr val="accent1"/>
          </a:lnRef>
          <a:fillRef idx="1">
            <a:schemeClr val="lt1"/>
          </a:fillRef>
          <a:effectRef idx="0">
            <a:schemeClr val="accent1"/>
          </a:effectRef>
          <a:fontRef idx="minor">
            <a:schemeClr val="dk1"/>
          </a:fontRef>
        </p:style>
        <p:txBody>
          <a:bodyPr wrap="square" lIns="274320" tIns="274320" rIns="274320" bIns="274320" anchor="ctr">
            <a:spAutoFit/>
          </a:bodyPr>
          <a:lstStyle/>
          <a:p>
            <a:pPr rtl="1">
              <a:defRPr/>
            </a:pPr>
            <a:r>
              <a:rPr lang="fa-IR" sz="7200" dirty="0">
                <a:solidFill>
                  <a:schemeClr val="tx1"/>
                </a:solidFill>
                <a:cs typeface="B Nazanin" panose="00000400000000000000" pitchFamily="2" charset="-78"/>
              </a:rPr>
              <a:t>:</a:t>
            </a:r>
            <a:r>
              <a:rPr lang="fa-IR" sz="4400" dirty="0" err="1">
                <a:solidFill>
                  <a:schemeClr val="tx1"/>
                </a:solidFill>
                <a:cs typeface="B Nazanin" panose="00000400000000000000" pitchFamily="2" charset="-78"/>
              </a:rPr>
              <a:t>کدمقاله</a:t>
            </a:r>
            <a:endParaRPr lang="fa-IR" sz="4400" dirty="0">
              <a:solidFill>
                <a:schemeClr val="tx1"/>
              </a:solidFill>
              <a:cs typeface="B Nazanin" panose="00000400000000000000" pitchFamily="2" charset="-78"/>
            </a:endParaRPr>
          </a:p>
        </p:txBody>
      </p:sp>
      <p:graphicFrame>
        <p:nvGraphicFramePr>
          <p:cNvPr id="3" name="Chart 2">
            <a:extLst>
              <a:ext uri="{FF2B5EF4-FFF2-40B4-BE49-F238E27FC236}">
                <a16:creationId xmlns:a16="http://schemas.microsoft.com/office/drawing/2014/main" id="{EE0EE19C-BBE9-1940-9909-E8B113AB0404}"/>
              </a:ext>
            </a:extLst>
          </p:cNvPr>
          <p:cNvGraphicFramePr/>
          <p:nvPr>
            <p:extLst>
              <p:ext uri="{D42A27DB-BD31-4B8C-83A1-F6EECF244321}">
                <p14:modId xmlns:p14="http://schemas.microsoft.com/office/powerpoint/2010/main" val="4055151167"/>
              </p:ext>
            </p:extLst>
          </p:nvPr>
        </p:nvGraphicFramePr>
        <p:xfrm>
          <a:off x="23298913" y="9982389"/>
          <a:ext cx="6510528" cy="3477580"/>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CEAB4F2C-4603-68B1-CF9C-65B7C616AA28}"/>
              </a:ext>
            </a:extLst>
          </p:cNvPr>
          <p:cNvSpPr txBox="1"/>
          <p:nvPr/>
        </p:nvSpPr>
        <p:spPr>
          <a:xfrm>
            <a:off x="951722" y="6885138"/>
            <a:ext cx="20216638" cy="10248960"/>
          </a:xfrm>
          <a:prstGeom prst="rect">
            <a:avLst/>
          </a:prstGeom>
          <a:noFill/>
        </p:spPr>
        <p:txBody>
          <a:bodyPr wrap="square">
            <a:spAutoFit/>
          </a:bodyPr>
          <a:lstStyle/>
          <a:p>
            <a:pPr algn="just" rtl="1">
              <a:defRPr/>
            </a:pPr>
            <a:endParaRPr lang="fa-IR" sz="6600" dirty="0">
              <a:cs typeface="B Nazanin" panose="00000400000000000000" pitchFamily="2" charset="-78"/>
            </a:endParaRPr>
          </a:p>
          <a:p>
            <a:pPr algn="just" rtl="1">
              <a:defRPr/>
            </a:pPr>
            <a:r>
              <a:rPr lang="fa-IR" sz="6600" dirty="0" err="1">
                <a:cs typeface="B Nazanin" panose="00000400000000000000" pitchFamily="2" charset="-78"/>
              </a:rPr>
              <a:t>وضیحات</a:t>
            </a:r>
            <a:r>
              <a:rPr lang="fa-IR" sz="6600" dirty="0">
                <a:cs typeface="B Nazanin" panose="00000400000000000000" pitchFamily="2" charset="-78"/>
              </a:rPr>
              <a:t>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a:p>
            <a:pPr algn="just" rtl="1">
              <a:defRPr/>
            </a:pPr>
            <a:r>
              <a:rPr lang="fa-IR" sz="6600" dirty="0">
                <a:cs typeface="B Nazanin" panose="00000400000000000000" pitchFamily="2" charset="-78"/>
              </a:rPr>
              <a:t>توضیحات توضیحات توضیحات توضیحات توضیحات توضیحات</a:t>
            </a:r>
          </a:p>
          <a:p>
            <a:pPr algn="just" rtl="1">
              <a:defRPr/>
            </a:pPr>
            <a:r>
              <a:rPr lang="fa-IR" sz="6600" dirty="0">
                <a:cs typeface="B Nazanin" panose="00000400000000000000" pitchFamily="2" charset="-78"/>
              </a:rPr>
              <a:t>توضیحات</a:t>
            </a:r>
          </a:p>
        </p:txBody>
      </p:sp>
      <p:sp>
        <p:nvSpPr>
          <p:cNvPr id="29" name="AutoShape 4">
            <a:extLst>
              <a:ext uri="{FF2B5EF4-FFF2-40B4-BE49-F238E27FC236}">
                <a16:creationId xmlns:a16="http://schemas.microsoft.com/office/drawing/2014/main" id="{D417D864-2443-5F28-F23C-90EBC646C4E2}"/>
              </a:ext>
            </a:extLst>
          </p:cNvPr>
          <p:cNvSpPr>
            <a:spLocks noChangeArrowheads="1"/>
          </p:cNvSpPr>
          <p:nvPr/>
        </p:nvSpPr>
        <p:spPr bwMode="auto">
          <a:xfrm rot="10800000" flipV="1">
            <a:off x="753748" y="21467952"/>
            <a:ext cx="42286638" cy="2621399"/>
          </a:xfrm>
          <a:prstGeom prst="roundRect">
            <a:avLst>
              <a:gd name="adj" fmla="val 7000"/>
            </a:avLst>
          </a:prstGeom>
          <a:noFill/>
          <a:ln w="25400">
            <a:solidFill>
              <a:schemeClr val="accent1"/>
            </a:solidFill>
            <a:headEnd/>
            <a:tailEnd/>
          </a:ln>
        </p:spPr>
        <p:style>
          <a:lnRef idx="2">
            <a:schemeClr val="accent1"/>
          </a:lnRef>
          <a:fillRef idx="1">
            <a:schemeClr val="lt1"/>
          </a:fillRef>
          <a:effectRef idx="0">
            <a:schemeClr val="accent1"/>
          </a:effectRef>
          <a:fontRef idx="minor">
            <a:schemeClr val="dk1"/>
          </a:fontRef>
        </p:style>
        <p:txBody>
          <a:bodyPr wrap="square" lIns="182880" tIns="182880" rIns="182880" bIns="182880" anchor="t" anchorCtr="0">
            <a:spAutoFit/>
          </a:bodyPr>
          <a:lstStyle>
            <a:defPPr>
              <a:defRPr lang="en-US"/>
            </a:defPPr>
            <a:lvl1pPr marL="0" algn="l" defTabSz="3085460" rtl="0" eaLnBrk="1" latinLnBrk="0" hangingPunct="1">
              <a:defRPr sz="6074" kern="1200">
                <a:solidFill>
                  <a:schemeClr val="dk1"/>
                </a:solidFill>
                <a:latin typeface="+mn-lt"/>
                <a:ea typeface="+mn-ea"/>
                <a:cs typeface="+mn-cs"/>
              </a:defRPr>
            </a:lvl1pPr>
            <a:lvl2pPr marL="1542730" algn="l" defTabSz="3085460" rtl="0" eaLnBrk="1" latinLnBrk="0" hangingPunct="1">
              <a:defRPr sz="6074" kern="1200">
                <a:solidFill>
                  <a:schemeClr val="dk1"/>
                </a:solidFill>
                <a:latin typeface="+mn-lt"/>
                <a:ea typeface="+mn-ea"/>
                <a:cs typeface="+mn-cs"/>
              </a:defRPr>
            </a:lvl2pPr>
            <a:lvl3pPr marL="3085460" algn="l" defTabSz="3085460" rtl="0" eaLnBrk="1" latinLnBrk="0" hangingPunct="1">
              <a:defRPr sz="6074" kern="1200">
                <a:solidFill>
                  <a:schemeClr val="dk1"/>
                </a:solidFill>
                <a:latin typeface="+mn-lt"/>
                <a:ea typeface="+mn-ea"/>
                <a:cs typeface="+mn-cs"/>
              </a:defRPr>
            </a:lvl3pPr>
            <a:lvl4pPr marL="4628190" algn="l" defTabSz="3085460" rtl="0" eaLnBrk="1" latinLnBrk="0" hangingPunct="1">
              <a:defRPr sz="6074" kern="1200">
                <a:solidFill>
                  <a:schemeClr val="dk1"/>
                </a:solidFill>
                <a:latin typeface="+mn-lt"/>
                <a:ea typeface="+mn-ea"/>
                <a:cs typeface="+mn-cs"/>
              </a:defRPr>
            </a:lvl4pPr>
            <a:lvl5pPr marL="6170920" algn="l" defTabSz="3085460" rtl="0" eaLnBrk="1" latinLnBrk="0" hangingPunct="1">
              <a:defRPr sz="6074" kern="1200">
                <a:solidFill>
                  <a:schemeClr val="dk1"/>
                </a:solidFill>
                <a:latin typeface="+mn-lt"/>
                <a:ea typeface="+mn-ea"/>
                <a:cs typeface="+mn-cs"/>
              </a:defRPr>
            </a:lvl5pPr>
            <a:lvl6pPr marL="7713650" algn="l" defTabSz="3085460" rtl="0" eaLnBrk="1" latinLnBrk="0" hangingPunct="1">
              <a:defRPr sz="6074" kern="1200">
                <a:solidFill>
                  <a:schemeClr val="dk1"/>
                </a:solidFill>
                <a:latin typeface="+mn-lt"/>
                <a:ea typeface="+mn-ea"/>
                <a:cs typeface="+mn-cs"/>
              </a:defRPr>
            </a:lvl6pPr>
            <a:lvl7pPr marL="9256380" algn="l" defTabSz="3085460" rtl="0" eaLnBrk="1" latinLnBrk="0" hangingPunct="1">
              <a:defRPr sz="6074" kern="1200">
                <a:solidFill>
                  <a:schemeClr val="dk1"/>
                </a:solidFill>
                <a:latin typeface="+mn-lt"/>
                <a:ea typeface="+mn-ea"/>
                <a:cs typeface="+mn-cs"/>
              </a:defRPr>
            </a:lvl7pPr>
            <a:lvl8pPr marL="10799110" algn="l" defTabSz="3085460" rtl="0" eaLnBrk="1" latinLnBrk="0" hangingPunct="1">
              <a:defRPr sz="6074" kern="1200">
                <a:solidFill>
                  <a:schemeClr val="dk1"/>
                </a:solidFill>
                <a:latin typeface="+mn-lt"/>
                <a:ea typeface="+mn-ea"/>
                <a:cs typeface="+mn-cs"/>
              </a:defRPr>
            </a:lvl8pPr>
            <a:lvl9pPr marL="12341840" algn="l" defTabSz="3085460" rtl="0" eaLnBrk="1" latinLnBrk="0" hangingPunct="1">
              <a:defRPr sz="6074" kern="1200">
                <a:solidFill>
                  <a:schemeClr val="dk1"/>
                </a:solidFill>
                <a:latin typeface="+mn-lt"/>
                <a:ea typeface="+mn-ea"/>
                <a:cs typeface="+mn-cs"/>
              </a:defRPr>
            </a:lvl9pPr>
          </a:lstStyle>
          <a:p>
            <a:pPr algn="r" rtl="1" eaLnBrk="1" hangingPunct="1">
              <a:defRPr/>
            </a:pPr>
            <a:r>
              <a:rPr lang="fa-IR" sz="4400" dirty="0">
                <a:cs typeface="B Titr" panose="00000700000000000000" pitchFamily="2" charset="-78"/>
              </a:rPr>
              <a:t>برخی منابع:</a:t>
            </a:r>
            <a:endParaRPr lang="fa-IR" sz="4400" dirty="0">
              <a:cs typeface="B Nazanin" panose="00000400000000000000" pitchFamily="2" charset="-78"/>
            </a:endParaRPr>
          </a:p>
          <a:p>
            <a:pPr algn="just" rtl="1">
              <a:defRPr/>
            </a:pPr>
            <a:r>
              <a:rPr lang="fa-IR" sz="4800" dirty="0">
                <a:cs typeface="B Nazanin" panose="00000400000000000000" pitchFamily="2" charset="-78"/>
              </a:rPr>
              <a:t>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 توضیحات</a:t>
            </a:r>
          </a:p>
        </p:txBody>
      </p:sp>
      <p:sp>
        <p:nvSpPr>
          <p:cNvPr id="4" name="Rounded Rectangle 3"/>
          <p:cNvSpPr/>
          <p:nvPr/>
        </p:nvSpPr>
        <p:spPr>
          <a:xfrm>
            <a:off x="753748" y="18457655"/>
            <a:ext cx="20414612" cy="2585473"/>
          </a:xfrm>
          <a:prstGeom prst="roundRect">
            <a:avLst/>
          </a:prstGeom>
          <a:noFill/>
          <a:ln>
            <a:solidFill>
              <a:schemeClr val="accent1"/>
            </a:solidFill>
          </a:ln>
        </p:spPr>
        <p:style>
          <a:lnRef idx="2">
            <a:schemeClr val="accent1"/>
          </a:lnRef>
          <a:fillRef idx="1">
            <a:schemeClr val="lt1"/>
          </a:fillRef>
          <a:effectRef idx="0">
            <a:schemeClr val="accent1"/>
          </a:effectRef>
          <a:fontRef idx="minor">
            <a:schemeClr val="dk1"/>
          </a:fontRef>
        </p:style>
        <p:txBody>
          <a:bodyPr rtlCol="0" anchor="ctr"/>
          <a:lstStyle/>
          <a:p>
            <a:pPr algn="r" rtl="1"/>
            <a:r>
              <a:rPr lang="fa-IR" sz="6000" dirty="0">
                <a:cs typeface="B Titr" panose="00000700000000000000" pitchFamily="2" charset="-78"/>
              </a:rPr>
              <a:t>نتیجه‌گیری:</a:t>
            </a:r>
            <a:endParaRPr lang="en-US" sz="6000" dirty="0">
              <a:cs typeface="B Titr" panose="00000700000000000000" pitchFamily="2" charset="-78"/>
            </a:endParaRPr>
          </a:p>
          <a:p>
            <a:pPr algn="r" rtl="1"/>
            <a:r>
              <a:rPr lang="fa-IR" sz="4400" dirty="0">
                <a:cs typeface="B Nazanin" panose="00000400000000000000" pitchFamily="2" charset="-78"/>
              </a:rPr>
              <a:t>توضیحات</a:t>
            </a:r>
          </a:p>
          <a:p>
            <a:pPr algn="r" rtl="1"/>
            <a:r>
              <a:rPr lang="fa-IR" sz="4400" dirty="0" err="1">
                <a:cs typeface="B Nazanin" panose="00000400000000000000" pitchFamily="2" charset="-78"/>
              </a:rPr>
              <a:t>توضیحا</a:t>
            </a:r>
            <a:endParaRPr lang="fa-IR" sz="4400" dirty="0">
              <a:cs typeface="B Nazanin" panose="00000400000000000000" pitchFamily="2" charset="-78"/>
            </a:endParaRPr>
          </a:p>
        </p:txBody>
      </p:sp>
      <p:sp>
        <p:nvSpPr>
          <p:cNvPr id="13" name="Rounded Rectangle 9">
            <a:extLst>
              <a:ext uri="{FF2B5EF4-FFF2-40B4-BE49-F238E27FC236}">
                <a16:creationId xmlns:a16="http://schemas.microsoft.com/office/drawing/2014/main" id="{87FF0C62-25AD-FC5A-BAEF-17C6A33365E0}"/>
              </a:ext>
            </a:extLst>
          </p:cNvPr>
          <p:cNvSpPr/>
          <p:nvPr/>
        </p:nvSpPr>
        <p:spPr>
          <a:xfrm>
            <a:off x="1566596" y="2628901"/>
            <a:ext cx="3640759" cy="3813364"/>
          </a:xfrm>
          <a:prstGeom prst="roundRect">
            <a:avLst/>
          </a:prstGeom>
          <a:noFill/>
          <a:ln>
            <a:solidFill>
              <a:schemeClr val="accent1"/>
            </a:solidFill>
            <a:prstDash val="dash"/>
          </a:ln>
        </p:spPr>
        <p:style>
          <a:lnRef idx="2">
            <a:schemeClr val="accent2"/>
          </a:lnRef>
          <a:fillRef idx="1">
            <a:schemeClr val="lt1"/>
          </a:fillRef>
          <a:effectRef idx="0">
            <a:schemeClr val="accent2"/>
          </a:effectRef>
          <a:fontRef idx="minor">
            <a:schemeClr val="dk1"/>
          </a:fontRef>
        </p:style>
        <p:txBody>
          <a:bodyPr rtlCol="0" anchor="ctr"/>
          <a:lstStyle/>
          <a:p>
            <a:pPr algn="ctr" rtl="1"/>
            <a:r>
              <a:rPr lang="en-US" sz="5400" dirty="0">
                <a:solidFill>
                  <a:schemeClr val="accent1"/>
                </a:solidFill>
                <a:cs typeface="B Nazanin" panose="00000400000000000000" pitchFamily="2" charset="-78"/>
              </a:rPr>
              <a:t>Author</a:t>
            </a:r>
            <a:r>
              <a:rPr lang="fa-IR" sz="5400" dirty="0">
                <a:solidFill>
                  <a:schemeClr val="accent1"/>
                </a:solidFill>
                <a:cs typeface="B Nazanin" panose="00000400000000000000" pitchFamily="2" charset="-78"/>
              </a:rPr>
              <a:t> </a:t>
            </a:r>
            <a:r>
              <a:rPr lang="en-US" sz="5400" dirty="0">
                <a:solidFill>
                  <a:schemeClr val="accent1"/>
                </a:solidFill>
                <a:cs typeface="B Nazanin" panose="00000400000000000000" pitchFamily="2" charset="-78"/>
              </a:rPr>
              <a:t>Picture</a:t>
            </a:r>
          </a:p>
        </p:txBody>
      </p:sp>
    </p:spTree>
    <p:extLst>
      <p:ext uri="{BB962C8B-B14F-4D97-AF65-F5344CB8AC3E}">
        <p14:creationId xmlns:p14="http://schemas.microsoft.com/office/powerpoint/2010/main" val="31711129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2313</TotalTime>
  <Words>269</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 Nazanin</vt:lpstr>
      <vt:lpstr>B Titr</vt:lpstr>
      <vt:lpstr>Calibri</vt:lpstr>
      <vt:lpstr>Calibri Light</vt:lpstr>
      <vt:lpstr>فهفق</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GreenPoster</dc:creator>
  <cp:lastModifiedBy>alireza aghfard</cp:lastModifiedBy>
  <cp:revision>219</cp:revision>
  <dcterms:created xsi:type="dcterms:W3CDTF">2018-04-09T07:28:08Z</dcterms:created>
  <dcterms:modified xsi:type="dcterms:W3CDTF">2025-08-14T21:27:53Z</dcterms:modified>
</cp:coreProperties>
</file>