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43281600" cy="244141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80" autoAdjust="0"/>
    <p:restoredTop sz="94660"/>
  </p:normalViewPr>
  <p:slideViewPr>
    <p:cSldViewPr snapToGrid="0">
      <p:cViewPr varScale="1">
        <p:scale>
          <a:sx n="16" d="100"/>
          <a:sy n="16" d="100"/>
        </p:scale>
        <p:origin x="352" y="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6737432569375491E-2"/>
          <c:y val="0.33287137697825692"/>
          <c:w val="0.90986273325622102"/>
          <c:h val="0.5626066003055716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87-47FC-B6D5-168BE1953F9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87-47FC-B6D5-168BE1953F9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87-47FC-B6D5-168BE1953F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891504432"/>
        <c:axId val="-1891501168"/>
      </c:barChart>
      <c:catAx>
        <c:axId val="-1891504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891501168"/>
        <c:crosses val="autoZero"/>
        <c:auto val="1"/>
        <c:lblAlgn val="ctr"/>
        <c:lblOffset val="100"/>
        <c:noMultiLvlLbl val="0"/>
      </c:catAx>
      <c:valAx>
        <c:axId val="-1891501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8915044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9E28A3-BBE3-4310-8AD5-78EE71B8C5BE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93738" y="1143000"/>
            <a:ext cx="54705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AE1965-9CA0-4C66-8368-BD09A11E4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430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AE1965-9CA0-4C66-8368-BD09A11E42B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552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10200" y="3995560"/>
            <a:ext cx="32461200" cy="8499746"/>
          </a:xfrm>
        </p:spPr>
        <p:txBody>
          <a:bodyPr anchor="b"/>
          <a:lstStyle>
            <a:lvl1pPr algn="ctr">
              <a:defRPr sz="21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10200" y="12823089"/>
            <a:ext cx="32461200" cy="5894436"/>
          </a:xfrm>
        </p:spPr>
        <p:txBody>
          <a:bodyPr/>
          <a:lstStyle>
            <a:lvl1pPr marL="0" indent="0" algn="ctr">
              <a:buNone/>
              <a:defRPr sz="8520"/>
            </a:lvl1pPr>
            <a:lvl2pPr marL="1623060" indent="0" algn="ctr">
              <a:buNone/>
              <a:defRPr sz="7100"/>
            </a:lvl2pPr>
            <a:lvl3pPr marL="3246120" indent="0" algn="ctr">
              <a:buNone/>
              <a:defRPr sz="6390"/>
            </a:lvl3pPr>
            <a:lvl4pPr marL="4869180" indent="0" algn="ctr">
              <a:buNone/>
              <a:defRPr sz="5680"/>
            </a:lvl4pPr>
            <a:lvl5pPr marL="6492240" indent="0" algn="ctr">
              <a:buNone/>
              <a:defRPr sz="5680"/>
            </a:lvl5pPr>
            <a:lvl6pPr marL="8115300" indent="0" algn="ctr">
              <a:buNone/>
              <a:defRPr sz="5680"/>
            </a:lvl6pPr>
            <a:lvl7pPr marL="9738360" indent="0" algn="ctr">
              <a:buNone/>
              <a:defRPr sz="5680"/>
            </a:lvl7pPr>
            <a:lvl8pPr marL="11361420" indent="0" algn="ctr">
              <a:buNone/>
              <a:defRPr sz="5680"/>
            </a:lvl8pPr>
            <a:lvl9pPr marL="12984480" indent="0" algn="ctr">
              <a:buNone/>
              <a:defRPr sz="5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90B69-56BF-47A4-B35F-29154643A73B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85F4F-DED8-4F81-BA34-6C9CD1C21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610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90B69-56BF-47A4-B35F-29154643A73B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85F4F-DED8-4F81-BA34-6C9CD1C21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843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973395" y="1299828"/>
            <a:ext cx="9332595" cy="206898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75610" y="1299828"/>
            <a:ext cx="27456765" cy="20689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90B69-56BF-47A4-B35F-29154643A73B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85F4F-DED8-4F81-BA34-6C9CD1C21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7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90B69-56BF-47A4-B35F-29154643A73B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85F4F-DED8-4F81-BA34-6C9CD1C21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648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3068" y="6086590"/>
            <a:ext cx="37330380" cy="10155612"/>
          </a:xfrm>
        </p:spPr>
        <p:txBody>
          <a:bodyPr anchor="b"/>
          <a:lstStyle>
            <a:lvl1pPr>
              <a:defRPr sz="21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53068" y="16338278"/>
            <a:ext cx="37330380" cy="5340596"/>
          </a:xfrm>
        </p:spPr>
        <p:txBody>
          <a:bodyPr/>
          <a:lstStyle>
            <a:lvl1pPr marL="0" indent="0">
              <a:buNone/>
              <a:defRPr sz="8520">
                <a:solidFill>
                  <a:schemeClr val="tx1">
                    <a:tint val="75000"/>
                  </a:schemeClr>
                </a:solidFill>
              </a:defRPr>
            </a:lvl1pPr>
            <a:lvl2pPr marL="1623060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2pPr>
            <a:lvl3pPr marL="3246120" indent="0">
              <a:buNone/>
              <a:defRPr sz="6390">
                <a:solidFill>
                  <a:schemeClr val="tx1">
                    <a:tint val="75000"/>
                  </a:schemeClr>
                </a:solidFill>
              </a:defRPr>
            </a:lvl3pPr>
            <a:lvl4pPr marL="4869180" indent="0">
              <a:buNone/>
              <a:defRPr sz="5680">
                <a:solidFill>
                  <a:schemeClr val="tx1">
                    <a:tint val="75000"/>
                  </a:schemeClr>
                </a:solidFill>
              </a:defRPr>
            </a:lvl4pPr>
            <a:lvl5pPr marL="6492240" indent="0">
              <a:buNone/>
              <a:defRPr sz="5680">
                <a:solidFill>
                  <a:schemeClr val="tx1">
                    <a:tint val="75000"/>
                  </a:schemeClr>
                </a:solidFill>
              </a:defRPr>
            </a:lvl5pPr>
            <a:lvl6pPr marL="8115300" indent="0">
              <a:buNone/>
              <a:defRPr sz="5680">
                <a:solidFill>
                  <a:schemeClr val="tx1">
                    <a:tint val="75000"/>
                  </a:schemeClr>
                </a:solidFill>
              </a:defRPr>
            </a:lvl6pPr>
            <a:lvl7pPr marL="9738360" indent="0">
              <a:buNone/>
              <a:defRPr sz="5680">
                <a:solidFill>
                  <a:schemeClr val="tx1">
                    <a:tint val="75000"/>
                  </a:schemeClr>
                </a:solidFill>
              </a:defRPr>
            </a:lvl7pPr>
            <a:lvl8pPr marL="11361420" indent="0">
              <a:buNone/>
              <a:defRPr sz="5680">
                <a:solidFill>
                  <a:schemeClr val="tx1">
                    <a:tint val="75000"/>
                  </a:schemeClr>
                </a:solidFill>
              </a:defRPr>
            </a:lvl8pPr>
            <a:lvl9pPr marL="12984480" indent="0">
              <a:buNone/>
              <a:defRPr sz="5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90B69-56BF-47A4-B35F-29154643A73B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85F4F-DED8-4F81-BA34-6C9CD1C21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749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75610" y="6499141"/>
            <a:ext cx="18394680" cy="154905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11310" y="6499141"/>
            <a:ext cx="18394680" cy="154905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90B69-56BF-47A4-B35F-29154643A73B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85F4F-DED8-4F81-BA34-6C9CD1C21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678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1247" y="1299830"/>
            <a:ext cx="37330380" cy="471894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81249" y="5984862"/>
            <a:ext cx="18310144" cy="2933089"/>
          </a:xfrm>
        </p:spPr>
        <p:txBody>
          <a:bodyPr anchor="b"/>
          <a:lstStyle>
            <a:lvl1pPr marL="0" indent="0">
              <a:buNone/>
              <a:defRPr sz="8520" b="1"/>
            </a:lvl1pPr>
            <a:lvl2pPr marL="1623060" indent="0">
              <a:buNone/>
              <a:defRPr sz="7100" b="1"/>
            </a:lvl2pPr>
            <a:lvl3pPr marL="3246120" indent="0">
              <a:buNone/>
              <a:defRPr sz="6390" b="1"/>
            </a:lvl3pPr>
            <a:lvl4pPr marL="4869180" indent="0">
              <a:buNone/>
              <a:defRPr sz="5680" b="1"/>
            </a:lvl4pPr>
            <a:lvl5pPr marL="6492240" indent="0">
              <a:buNone/>
              <a:defRPr sz="5680" b="1"/>
            </a:lvl5pPr>
            <a:lvl6pPr marL="8115300" indent="0">
              <a:buNone/>
              <a:defRPr sz="5680" b="1"/>
            </a:lvl6pPr>
            <a:lvl7pPr marL="9738360" indent="0">
              <a:buNone/>
              <a:defRPr sz="5680" b="1"/>
            </a:lvl7pPr>
            <a:lvl8pPr marL="11361420" indent="0">
              <a:buNone/>
              <a:defRPr sz="5680" b="1"/>
            </a:lvl8pPr>
            <a:lvl9pPr marL="12984480" indent="0">
              <a:buNone/>
              <a:defRPr sz="5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81249" y="8917951"/>
            <a:ext cx="18310144" cy="13116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911310" y="5984862"/>
            <a:ext cx="18400317" cy="2933089"/>
          </a:xfrm>
        </p:spPr>
        <p:txBody>
          <a:bodyPr anchor="b"/>
          <a:lstStyle>
            <a:lvl1pPr marL="0" indent="0">
              <a:buNone/>
              <a:defRPr sz="8520" b="1"/>
            </a:lvl1pPr>
            <a:lvl2pPr marL="1623060" indent="0">
              <a:buNone/>
              <a:defRPr sz="7100" b="1"/>
            </a:lvl2pPr>
            <a:lvl3pPr marL="3246120" indent="0">
              <a:buNone/>
              <a:defRPr sz="6390" b="1"/>
            </a:lvl3pPr>
            <a:lvl4pPr marL="4869180" indent="0">
              <a:buNone/>
              <a:defRPr sz="5680" b="1"/>
            </a:lvl4pPr>
            <a:lvl5pPr marL="6492240" indent="0">
              <a:buNone/>
              <a:defRPr sz="5680" b="1"/>
            </a:lvl5pPr>
            <a:lvl6pPr marL="8115300" indent="0">
              <a:buNone/>
              <a:defRPr sz="5680" b="1"/>
            </a:lvl6pPr>
            <a:lvl7pPr marL="9738360" indent="0">
              <a:buNone/>
              <a:defRPr sz="5680" b="1"/>
            </a:lvl7pPr>
            <a:lvl8pPr marL="11361420" indent="0">
              <a:buNone/>
              <a:defRPr sz="5680" b="1"/>
            </a:lvl8pPr>
            <a:lvl9pPr marL="12984480" indent="0">
              <a:buNone/>
              <a:defRPr sz="5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911310" y="8917951"/>
            <a:ext cx="18400317" cy="13116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90B69-56BF-47A4-B35F-29154643A73B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85F4F-DED8-4F81-BA34-6C9CD1C21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628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90B69-56BF-47A4-B35F-29154643A73B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85F4F-DED8-4F81-BA34-6C9CD1C21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009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90B69-56BF-47A4-B35F-29154643A73B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85F4F-DED8-4F81-BA34-6C9CD1C21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886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1249" y="1627611"/>
            <a:ext cx="13959441" cy="5696638"/>
          </a:xfrm>
        </p:spPr>
        <p:txBody>
          <a:bodyPr anchor="b"/>
          <a:lstStyle>
            <a:lvl1pPr>
              <a:defRPr sz="11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00317" y="3515189"/>
            <a:ext cx="21911310" cy="17349880"/>
          </a:xfrm>
        </p:spPr>
        <p:txBody>
          <a:bodyPr/>
          <a:lstStyle>
            <a:lvl1pPr>
              <a:defRPr sz="11360"/>
            </a:lvl1pPr>
            <a:lvl2pPr>
              <a:defRPr sz="9940"/>
            </a:lvl2pPr>
            <a:lvl3pPr>
              <a:defRPr sz="8520"/>
            </a:lvl3pPr>
            <a:lvl4pPr>
              <a:defRPr sz="7100"/>
            </a:lvl4pPr>
            <a:lvl5pPr>
              <a:defRPr sz="7100"/>
            </a:lvl5pPr>
            <a:lvl6pPr>
              <a:defRPr sz="7100"/>
            </a:lvl6pPr>
            <a:lvl7pPr>
              <a:defRPr sz="7100"/>
            </a:lvl7pPr>
            <a:lvl8pPr>
              <a:defRPr sz="7100"/>
            </a:lvl8pPr>
            <a:lvl9pPr>
              <a:defRPr sz="7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81249" y="7324249"/>
            <a:ext cx="13959441" cy="13569077"/>
          </a:xfrm>
        </p:spPr>
        <p:txBody>
          <a:bodyPr/>
          <a:lstStyle>
            <a:lvl1pPr marL="0" indent="0">
              <a:buNone/>
              <a:defRPr sz="5680"/>
            </a:lvl1pPr>
            <a:lvl2pPr marL="1623060" indent="0">
              <a:buNone/>
              <a:defRPr sz="4970"/>
            </a:lvl2pPr>
            <a:lvl3pPr marL="3246120" indent="0">
              <a:buNone/>
              <a:defRPr sz="4260"/>
            </a:lvl3pPr>
            <a:lvl4pPr marL="4869180" indent="0">
              <a:buNone/>
              <a:defRPr sz="3550"/>
            </a:lvl4pPr>
            <a:lvl5pPr marL="6492240" indent="0">
              <a:buNone/>
              <a:defRPr sz="3550"/>
            </a:lvl5pPr>
            <a:lvl6pPr marL="8115300" indent="0">
              <a:buNone/>
              <a:defRPr sz="3550"/>
            </a:lvl6pPr>
            <a:lvl7pPr marL="9738360" indent="0">
              <a:buNone/>
              <a:defRPr sz="3550"/>
            </a:lvl7pPr>
            <a:lvl8pPr marL="11361420" indent="0">
              <a:buNone/>
              <a:defRPr sz="3550"/>
            </a:lvl8pPr>
            <a:lvl9pPr marL="12984480" indent="0">
              <a:buNone/>
              <a:defRPr sz="35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90B69-56BF-47A4-B35F-29154643A73B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85F4F-DED8-4F81-BA34-6C9CD1C21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656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1249" y="1627611"/>
            <a:ext cx="13959441" cy="5696638"/>
          </a:xfrm>
        </p:spPr>
        <p:txBody>
          <a:bodyPr anchor="b"/>
          <a:lstStyle>
            <a:lvl1pPr>
              <a:defRPr sz="11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400317" y="3515189"/>
            <a:ext cx="21911310" cy="17349880"/>
          </a:xfrm>
        </p:spPr>
        <p:txBody>
          <a:bodyPr anchor="t"/>
          <a:lstStyle>
            <a:lvl1pPr marL="0" indent="0">
              <a:buNone/>
              <a:defRPr sz="11360"/>
            </a:lvl1pPr>
            <a:lvl2pPr marL="1623060" indent="0">
              <a:buNone/>
              <a:defRPr sz="9940"/>
            </a:lvl2pPr>
            <a:lvl3pPr marL="3246120" indent="0">
              <a:buNone/>
              <a:defRPr sz="8520"/>
            </a:lvl3pPr>
            <a:lvl4pPr marL="4869180" indent="0">
              <a:buNone/>
              <a:defRPr sz="7100"/>
            </a:lvl4pPr>
            <a:lvl5pPr marL="6492240" indent="0">
              <a:buNone/>
              <a:defRPr sz="7100"/>
            </a:lvl5pPr>
            <a:lvl6pPr marL="8115300" indent="0">
              <a:buNone/>
              <a:defRPr sz="7100"/>
            </a:lvl6pPr>
            <a:lvl7pPr marL="9738360" indent="0">
              <a:buNone/>
              <a:defRPr sz="7100"/>
            </a:lvl7pPr>
            <a:lvl8pPr marL="11361420" indent="0">
              <a:buNone/>
              <a:defRPr sz="7100"/>
            </a:lvl8pPr>
            <a:lvl9pPr marL="12984480" indent="0">
              <a:buNone/>
              <a:defRPr sz="7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81249" y="7324249"/>
            <a:ext cx="13959441" cy="13569077"/>
          </a:xfrm>
        </p:spPr>
        <p:txBody>
          <a:bodyPr/>
          <a:lstStyle>
            <a:lvl1pPr marL="0" indent="0">
              <a:buNone/>
              <a:defRPr sz="5680"/>
            </a:lvl1pPr>
            <a:lvl2pPr marL="1623060" indent="0">
              <a:buNone/>
              <a:defRPr sz="4970"/>
            </a:lvl2pPr>
            <a:lvl3pPr marL="3246120" indent="0">
              <a:buNone/>
              <a:defRPr sz="4260"/>
            </a:lvl3pPr>
            <a:lvl4pPr marL="4869180" indent="0">
              <a:buNone/>
              <a:defRPr sz="3550"/>
            </a:lvl4pPr>
            <a:lvl5pPr marL="6492240" indent="0">
              <a:buNone/>
              <a:defRPr sz="3550"/>
            </a:lvl5pPr>
            <a:lvl6pPr marL="8115300" indent="0">
              <a:buNone/>
              <a:defRPr sz="3550"/>
            </a:lvl6pPr>
            <a:lvl7pPr marL="9738360" indent="0">
              <a:buNone/>
              <a:defRPr sz="3550"/>
            </a:lvl7pPr>
            <a:lvl8pPr marL="11361420" indent="0">
              <a:buNone/>
              <a:defRPr sz="3550"/>
            </a:lvl8pPr>
            <a:lvl9pPr marL="12984480" indent="0">
              <a:buNone/>
              <a:defRPr sz="35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90B69-56BF-47A4-B35F-29154643A73B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85F4F-DED8-4F81-BA34-6C9CD1C21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291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75610" y="1299830"/>
            <a:ext cx="37330380" cy="47189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5610" y="6499141"/>
            <a:ext cx="37330380" cy="15490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75610" y="22628314"/>
            <a:ext cx="9738360" cy="12998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90B69-56BF-47A4-B35F-29154643A73B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337030" y="22628314"/>
            <a:ext cx="14607540" cy="12998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567630" y="22628314"/>
            <a:ext cx="9738360" cy="12998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85F4F-DED8-4F81-BA34-6C9CD1C21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151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246120" rtl="0" eaLnBrk="1" latinLnBrk="0" hangingPunct="1">
        <a:lnSpc>
          <a:spcPct val="90000"/>
        </a:lnSpc>
        <a:spcBef>
          <a:spcPct val="0"/>
        </a:spcBef>
        <a:buNone/>
        <a:defRPr sz="15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1530" indent="-811530" algn="l" defTabSz="3246120" rtl="0" eaLnBrk="1" latinLnBrk="0" hangingPunct="1">
        <a:lnSpc>
          <a:spcPct val="90000"/>
        </a:lnSpc>
        <a:spcBef>
          <a:spcPts val="3550"/>
        </a:spcBef>
        <a:buFont typeface="Arial" panose="020B0604020202020204" pitchFamily="34" charset="0"/>
        <a:buChar char="•"/>
        <a:defRPr sz="9940" kern="1200">
          <a:solidFill>
            <a:schemeClr val="tx1"/>
          </a:solidFill>
          <a:latin typeface="+mn-lt"/>
          <a:ea typeface="+mn-ea"/>
          <a:cs typeface="+mn-cs"/>
        </a:defRPr>
      </a:lvl1pPr>
      <a:lvl2pPr marL="2434590" indent="-811530" algn="l" defTabSz="3246120" rtl="0" eaLnBrk="1" latinLnBrk="0" hangingPunct="1">
        <a:lnSpc>
          <a:spcPct val="90000"/>
        </a:lnSpc>
        <a:spcBef>
          <a:spcPts val="1775"/>
        </a:spcBef>
        <a:buFont typeface="Arial" panose="020B0604020202020204" pitchFamily="34" charset="0"/>
        <a:buChar char="•"/>
        <a:defRPr sz="8520" kern="1200">
          <a:solidFill>
            <a:schemeClr val="tx1"/>
          </a:solidFill>
          <a:latin typeface="+mn-lt"/>
          <a:ea typeface="+mn-ea"/>
          <a:cs typeface="+mn-cs"/>
        </a:defRPr>
      </a:lvl2pPr>
      <a:lvl3pPr marL="4057650" indent="-811530" algn="l" defTabSz="3246120" rtl="0" eaLnBrk="1" latinLnBrk="0" hangingPunct="1">
        <a:lnSpc>
          <a:spcPct val="90000"/>
        </a:lnSpc>
        <a:spcBef>
          <a:spcPts val="1775"/>
        </a:spcBef>
        <a:buFont typeface="Arial" panose="020B0604020202020204" pitchFamily="34" charset="0"/>
        <a:buChar char="•"/>
        <a:defRPr sz="7100" kern="1200">
          <a:solidFill>
            <a:schemeClr val="tx1"/>
          </a:solidFill>
          <a:latin typeface="+mn-lt"/>
          <a:ea typeface="+mn-ea"/>
          <a:cs typeface="+mn-cs"/>
        </a:defRPr>
      </a:lvl3pPr>
      <a:lvl4pPr marL="5680710" indent="-811530" algn="l" defTabSz="3246120" rtl="0" eaLnBrk="1" latinLnBrk="0" hangingPunct="1">
        <a:lnSpc>
          <a:spcPct val="90000"/>
        </a:lnSpc>
        <a:spcBef>
          <a:spcPts val="1775"/>
        </a:spcBef>
        <a:buFont typeface="Arial" panose="020B0604020202020204" pitchFamily="34" charset="0"/>
        <a:buChar char="•"/>
        <a:defRPr sz="6390" kern="1200">
          <a:solidFill>
            <a:schemeClr val="tx1"/>
          </a:solidFill>
          <a:latin typeface="+mn-lt"/>
          <a:ea typeface="+mn-ea"/>
          <a:cs typeface="+mn-cs"/>
        </a:defRPr>
      </a:lvl4pPr>
      <a:lvl5pPr marL="7303770" indent="-811530" algn="l" defTabSz="3246120" rtl="0" eaLnBrk="1" latinLnBrk="0" hangingPunct="1">
        <a:lnSpc>
          <a:spcPct val="90000"/>
        </a:lnSpc>
        <a:spcBef>
          <a:spcPts val="1775"/>
        </a:spcBef>
        <a:buFont typeface="Arial" panose="020B0604020202020204" pitchFamily="34" charset="0"/>
        <a:buChar char="•"/>
        <a:defRPr sz="6390" kern="1200">
          <a:solidFill>
            <a:schemeClr val="tx1"/>
          </a:solidFill>
          <a:latin typeface="+mn-lt"/>
          <a:ea typeface="+mn-ea"/>
          <a:cs typeface="+mn-cs"/>
        </a:defRPr>
      </a:lvl5pPr>
      <a:lvl6pPr marL="8926830" indent="-811530" algn="l" defTabSz="3246120" rtl="0" eaLnBrk="1" latinLnBrk="0" hangingPunct="1">
        <a:lnSpc>
          <a:spcPct val="90000"/>
        </a:lnSpc>
        <a:spcBef>
          <a:spcPts val="1775"/>
        </a:spcBef>
        <a:buFont typeface="Arial" panose="020B0604020202020204" pitchFamily="34" charset="0"/>
        <a:buChar char="•"/>
        <a:defRPr sz="6390" kern="1200">
          <a:solidFill>
            <a:schemeClr val="tx1"/>
          </a:solidFill>
          <a:latin typeface="+mn-lt"/>
          <a:ea typeface="+mn-ea"/>
          <a:cs typeface="+mn-cs"/>
        </a:defRPr>
      </a:lvl6pPr>
      <a:lvl7pPr marL="10549890" indent="-811530" algn="l" defTabSz="3246120" rtl="0" eaLnBrk="1" latinLnBrk="0" hangingPunct="1">
        <a:lnSpc>
          <a:spcPct val="90000"/>
        </a:lnSpc>
        <a:spcBef>
          <a:spcPts val="1775"/>
        </a:spcBef>
        <a:buFont typeface="Arial" panose="020B0604020202020204" pitchFamily="34" charset="0"/>
        <a:buChar char="•"/>
        <a:defRPr sz="6390" kern="1200">
          <a:solidFill>
            <a:schemeClr val="tx1"/>
          </a:solidFill>
          <a:latin typeface="+mn-lt"/>
          <a:ea typeface="+mn-ea"/>
          <a:cs typeface="+mn-cs"/>
        </a:defRPr>
      </a:lvl7pPr>
      <a:lvl8pPr marL="12172950" indent="-811530" algn="l" defTabSz="3246120" rtl="0" eaLnBrk="1" latinLnBrk="0" hangingPunct="1">
        <a:lnSpc>
          <a:spcPct val="90000"/>
        </a:lnSpc>
        <a:spcBef>
          <a:spcPts val="1775"/>
        </a:spcBef>
        <a:buFont typeface="Arial" panose="020B0604020202020204" pitchFamily="34" charset="0"/>
        <a:buChar char="•"/>
        <a:defRPr sz="6390" kern="1200">
          <a:solidFill>
            <a:schemeClr val="tx1"/>
          </a:solidFill>
          <a:latin typeface="+mn-lt"/>
          <a:ea typeface="+mn-ea"/>
          <a:cs typeface="+mn-cs"/>
        </a:defRPr>
      </a:lvl8pPr>
      <a:lvl9pPr marL="13796010" indent="-811530" algn="l" defTabSz="3246120" rtl="0" eaLnBrk="1" latinLnBrk="0" hangingPunct="1">
        <a:lnSpc>
          <a:spcPct val="90000"/>
        </a:lnSpc>
        <a:spcBef>
          <a:spcPts val="1775"/>
        </a:spcBef>
        <a:buFont typeface="Arial" panose="020B0604020202020204" pitchFamily="34" charset="0"/>
        <a:buChar char="•"/>
        <a:defRPr sz="63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46120" rtl="0" eaLnBrk="1" latinLnBrk="0" hangingPunct="1">
        <a:defRPr sz="6390" kern="1200">
          <a:solidFill>
            <a:schemeClr val="tx1"/>
          </a:solidFill>
          <a:latin typeface="+mn-lt"/>
          <a:ea typeface="+mn-ea"/>
          <a:cs typeface="+mn-cs"/>
        </a:defRPr>
      </a:lvl1pPr>
      <a:lvl2pPr marL="1623060" algn="l" defTabSz="3246120" rtl="0" eaLnBrk="1" latinLnBrk="0" hangingPunct="1">
        <a:defRPr sz="6390" kern="1200">
          <a:solidFill>
            <a:schemeClr val="tx1"/>
          </a:solidFill>
          <a:latin typeface="+mn-lt"/>
          <a:ea typeface="+mn-ea"/>
          <a:cs typeface="+mn-cs"/>
        </a:defRPr>
      </a:lvl2pPr>
      <a:lvl3pPr marL="3246120" algn="l" defTabSz="3246120" rtl="0" eaLnBrk="1" latinLnBrk="0" hangingPunct="1">
        <a:defRPr sz="6390" kern="1200">
          <a:solidFill>
            <a:schemeClr val="tx1"/>
          </a:solidFill>
          <a:latin typeface="+mn-lt"/>
          <a:ea typeface="+mn-ea"/>
          <a:cs typeface="+mn-cs"/>
        </a:defRPr>
      </a:lvl3pPr>
      <a:lvl4pPr marL="4869180" algn="l" defTabSz="3246120" rtl="0" eaLnBrk="1" latinLnBrk="0" hangingPunct="1">
        <a:defRPr sz="6390" kern="1200">
          <a:solidFill>
            <a:schemeClr val="tx1"/>
          </a:solidFill>
          <a:latin typeface="+mn-lt"/>
          <a:ea typeface="+mn-ea"/>
          <a:cs typeface="+mn-cs"/>
        </a:defRPr>
      </a:lvl4pPr>
      <a:lvl5pPr marL="6492240" algn="l" defTabSz="3246120" rtl="0" eaLnBrk="1" latinLnBrk="0" hangingPunct="1">
        <a:defRPr sz="6390" kern="1200">
          <a:solidFill>
            <a:schemeClr val="tx1"/>
          </a:solidFill>
          <a:latin typeface="+mn-lt"/>
          <a:ea typeface="+mn-ea"/>
          <a:cs typeface="+mn-cs"/>
        </a:defRPr>
      </a:lvl5pPr>
      <a:lvl6pPr marL="8115300" algn="l" defTabSz="3246120" rtl="0" eaLnBrk="1" latinLnBrk="0" hangingPunct="1">
        <a:defRPr sz="6390" kern="1200">
          <a:solidFill>
            <a:schemeClr val="tx1"/>
          </a:solidFill>
          <a:latin typeface="+mn-lt"/>
          <a:ea typeface="+mn-ea"/>
          <a:cs typeface="+mn-cs"/>
        </a:defRPr>
      </a:lvl6pPr>
      <a:lvl7pPr marL="9738360" algn="l" defTabSz="3246120" rtl="0" eaLnBrk="1" latinLnBrk="0" hangingPunct="1">
        <a:defRPr sz="6390" kern="1200">
          <a:solidFill>
            <a:schemeClr val="tx1"/>
          </a:solidFill>
          <a:latin typeface="+mn-lt"/>
          <a:ea typeface="+mn-ea"/>
          <a:cs typeface="+mn-cs"/>
        </a:defRPr>
      </a:lvl7pPr>
      <a:lvl8pPr marL="11361420" algn="l" defTabSz="3246120" rtl="0" eaLnBrk="1" latinLnBrk="0" hangingPunct="1">
        <a:defRPr sz="6390" kern="1200">
          <a:solidFill>
            <a:schemeClr val="tx1"/>
          </a:solidFill>
          <a:latin typeface="+mn-lt"/>
          <a:ea typeface="+mn-ea"/>
          <a:cs typeface="+mn-cs"/>
        </a:defRPr>
      </a:lvl8pPr>
      <a:lvl9pPr marL="12984480" algn="l" defTabSz="3246120" rtl="0" eaLnBrk="1" latinLnBrk="0" hangingPunct="1">
        <a:defRPr sz="63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AutoShape 4">
            <a:extLst>
              <a:ext uri="{FF2B5EF4-FFF2-40B4-BE49-F238E27FC236}">
                <a16:creationId xmlns:a16="http://schemas.microsoft.com/office/drawing/2014/main" id="{560F3E62-6584-8B07-F70F-29FDCBAC58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217" y="8268498"/>
            <a:ext cx="17589469" cy="6617434"/>
          </a:xfrm>
          <a:prstGeom prst="roundRect">
            <a:avLst>
              <a:gd name="adj" fmla="val 7000"/>
            </a:avLst>
          </a:prstGeom>
          <a:noFill/>
          <a:ln w="25400">
            <a:solidFill>
              <a:schemeClr val="accent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82880" tIns="182880" rIns="182880" bIns="182880" anchor="t" anchorCtr="0">
            <a:spAutoFit/>
          </a:bodyPr>
          <a:lstStyle/>
          <a:p>
            <a:pPr algn="justLow">
              <a:defRPr/>
            </a:pPr>
            <a:r>
              <a:rPr lang="en-US" sz="6600" b="1" dirty="0">
                <a:cs typeface="B Titr" panose="00000700000000000000" pitchFamily="2" charset="-78"/>
              </a:rPr>
              <a:t>Introduction:</a:t>
            </a:r>
            <a:endParaRPr lang="fa-IR" sz="6600" b="1" dirty="0">
              <a:cs typeface="B Nazanin" panose="00000400000000000000" pitchFamily="2" charset="-78"/>
            </a:endParaRPr>
          </a:p>
          <a:p>
            <a:pPr algn="justLow">
              <a:defRPr/>
            </a:pPr>
            <a:r>
              <a:rPr lang="en-US" sz="5400" dirty="0">
                <a:cs typeface="B Nazanin" panose="00000400000000000000" pitchFamily="2" charset="-78"/>
              </a:rPr>
              <a:t>Text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Text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endParaRPr lang="en-US" sz="5400" dirty="0">
              <a:cs typeface="B Nazanin" panose="00000400000000000000" pitchFamily="2" charset="-78"/>
            </a:endParaRPr>
          </a:p>
          <a:p>
            <a:pPr algn="justLow">
              <a:defRPr/>
            </a:pPr>
            <a:r>
              <a:rPr lang="en-US" sz="5400" dirty="0">
                <a:cs typeface="B Nazanin" panose="00000400000000000000" pitchFamily="2" charset="-78"/>
              </a:rPr>
              <a:t>Text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r>
              <a:rPr lang="en-US" sz="5400" dirty="0">
                <a:cs typeface="B Nazanin" panose="00000400000000000000" pitchFamily="2" charset="-78"/>
              </a:rPr>
              <a:t> </a:t>
            </a:r>
            <a:r>
              <a:rPr lang="en-US" sz="5400" dirty="0" err="1">
                <a:cs typeface="B Nazanin" panose="00000400000000000000" pitchFamily="2" charset="-78"/>
              </a:rPr>
              <a:t>Text</a:t>
            </a:r>
            <a:endParaRPr lang="fa-IR" sz="5400" dirty="0">
              <a:cs typeface="B Nazanin" panose="00000400000000000000" pitchFamily="2" charset="-78"/>
            </a:endParaRPr>
          </a:p>
          <a:p>
            <a:pPr algn="justLow">
              <a:defRPr/>
            </a:pPr>
            <a:endParaRPr lang="fa-IR" sz="5400" dirty="0">
              <a:cs typeface="B Nazanin" panose="00000400000000000000" pitchFamily="2" charset="-78"/>
            </a:endParaRPr>
          </a:p>
        </p:txBody>
      </p:sp>
      <p:sp>
        <p:nvSpPr>
          <p:cNvPr id="21" name="AutoShape 4">
            <a:extLst>
              <a:ext uri="{FF2B5EF4-FFF2-40B4-BE49-F238E27FC236}">
                <a16:creationId xmlns:a16="http://schemas.microsoft.com/office/drawing/2014/main" id="{60CBB894-DD5D-989E-D4F2-65A9D9E275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39124" y="5948077"/>
            <a:ext cx="5951341" cy="1342668"/>
          </a:xfrm>
          <a:prstGeom prst="roundRect">
            <a:avLst>
              <a:gd name="adj" fmla="val 7000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274320" tIns="274320" rIns="274320" bIns="274320" anchor="ctr">
            <a:spAutoFit/>
          </a:bodyPr>
          <a:lstStyle/>
          <a:p>
            <a:pPr rtl="1">
              <a:defRPr/>
            </a:pPr>
            <a:r>
              <a:rPr lang="en-US" sz="4800" dirty="0">
                <a:solidFill>
                  <a:schemeClr val="tx1"/>
                </a:solidFill>
                <a:cs typeface="B Nazanin" panose="00000400000000000000" pitchFamily="2" charset="-78"/>
              </a:rPr>
              <a:t>Code:</a:t>
            </a:r>
            <a:endParaRPr lang="fa-IR" sz="48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22" name="Rounded Rectangle 9">
            <a:extLst>
              <a:ext uri="{FF2B5EF4-FFF2-40B4-BE49-F238E27FC236}">
                <a16:creationId xmlns:a16="http://schemas.microsoft.com/office/drawing/2014/main" id="{87FF0C62-25AD-FC5A-BAEF-17C6A33365E0}"/>
              </a:ext>
            </a:extLst>
          </p:cNvPr>
          <p:cNvSpPr/>
          <p:nvPr/>
        </p:nvSpPr>
        <p:spPr>
          <a:xfrm>
            <a:off x="1777061" y="3995623"/>
            <a:ext cx="3873486" cy="3693319"/>
          </a:xfrm>
          <a:prstGeom prst="roundRect">
            <a:avLst/>
          </a:prstGeom>
          <a:noFill/>
          <a:ln>
            <a:solidFill>
              <a:schemeClr val="accent1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en-US" sz="5400" dirty="0">
                <a:solidFill>
                  <a:schemeClr val="accent1"/>
                </a:solidFill>
                <a:cs typeface="B Nazanin" panose="00000400000000000000" pitchFamily="2" charset="-78"/>
              </a:rPr>
              <a:t>Author</a:t>
            </a:r>
            <a:r>
              <a:rPr lang="fa-IR" sz="5400" dirty="0">
                <a:solidFill>
                  <a:schemeClr val="accent1"/>
                </a:solidFill>
                <a:cs typeface="B Nazanin" panose="00000400000000000000" pitchFamily="2" charset="-78"/>
              </a:rPr>
              <a:t> </a:t>
            </a:r>
            <a:r>
              <a:rPr lang="en-US" sz="5400" dirty="0">
                <a:solidFill>
                  <a:schemeClr val="accent1"/>
                </a:solidFill>
                <a:cs typeface="B Nazanin" panose="00000400000000000000" pitchFamily="2" charset="-78"/>
              </a:rPr>
              <a:t>Picture</a:t>
            </a:r>
          </a:p>
        </p:txBody>
      </p:sp>
      <p:sp>
        <p:nvSpPr>
          <p:cNvPr id="2" name="Text Box 1059">
            <a:extLst>
              <a:ext uri="{FF2B5EF4-FFF2-40B4-BE49-F238E27FC236}">
                <a16:creationId xmlns:a16="http://schemas.microsoft.com/office/drawing/2014/main" id="{1F8ED6F5-4B3D-3624-99EA-83B8CD7909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01094" y="3947350"/>
            <a:ext cx="18003246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2880" tIns="182880" rIns="182880" bIns="18288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3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3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3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3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3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3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3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3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3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8400" b="1" dirty="0">
                <a:latin typeface="Lato Black" panose="020F0A02020204030203" pitchFamily="34" charset="0"/>
                <a:cs typeface="B Nazanin" panose="00000400000000000000" pitchFamily="2" charset="-78"/>
              </a:rPr>
              <a:t>Title </a:t>
            </a:r>
            <a:r>
              <a:rPr lang="en-US" sz="8400" b="1" dirty="0" err="1">
                <a:latin typeface="Lato Black" panose="020F0A02020204030203" pitchFamily="34" charset="0"/>
                <a:cs typeface="B Nazanin" panose="00000400000000000000" pitchFamily="2" charset="-78"/>
              </a:rPr>
              <a:t>Title</a:t>
            </a:r>
            <a:r>
              <a:rPr lang="en-US" sz="8400" b="1" dirty="0">
                <a:latin typeface="Lato Black" panose="020F0A02020204030203" pitchFamily="34" charset="0"/>
                <a:cs typeface="B Nazanin" panose="00000400000000000000" pitchFamily="2" charset="-78"/>
              </a:rPr>
              <a:t> </a:t>
            </a:r>
            <a:r>
              <a:rPr lang="en-US" sz="8400" b="1" dirty="0" err="1">
                <a:latin typeface="Lato Black" panose="020F0A02020204030203" pitchFamily="34" charset="0"/>
                <a:cs typeface="B Nazanin" panose="00000400000000000000" pitchFamily="2" charset="-78"/>
              </a:rPr>
              <a:t>Title</a:t>
            </a:r>
            <a:r>
              <a:rPr lang="en-US" sz="8400" b="1" dirty="0">
                <a:latin typeface="Lato Black" panose="020F0A02020204030203" pitchFamily="34" charset="0"/>
                <a:cs typeface="B Nazanin" panose="00000400000000000000" pitchFamily="2" charset="-78"/>
              </a:rPr>
              <a:t> </a:t>
            </a:r>
            <a:r>
              <a:rPr lang="en-US" sz="8400" b="1" dirty="0" err="1">
                <a:latin typeface="Lato Black" panose="020F0A02020204030203" pitchFamily="34" charset="0"/>
                <a:cs typeface="B Nazanin" panose="00000400000000000000" pitchFamily="2" charset="-78"/>
              </a:rPr>
              <a:t>Title</a:t>
            </a:r>
            <a:r>
              <a:rPr lang="en-US" sz="8400" b="1" dirty="0">
                <a:latin typeface="Lato Black" panose="020F0A02020204030203" pitchFamily="34" charset="0"/>
                <a:cs typeface="B Nazanin" panose="00000400000000000000" pitchFamily="2" charset="-78"/>
              </a:rPr>
              <a:t> </a:t>
            </a:r>
            <a:r>
              <a:rPr lang="en-US" sz="8400" b="1" dirty="0" err="1">
                <a:latin typeface="Lato Black" panose="020F0A02020204030203" pitchFamily="34" charset="0"/>
                <a:cs typeface="B Nazanin" panose="00000400000000000000" pitchFamily="2" charset="-78"/>
              </a:rPr>
              <a:t>Title</a:t>
            </a:r>
            <a:r>
              <a:rPr lang="en-US" sz="8400" b="1" dirty="0">
                <a:latin typeface="Lato Black" panose="020F0A02020204030203" pitchFamily="34" charset="0"/>
                <a:cs typeface="B Nazanin" panose="00000400000000000000" pitchFamily="2" charset="-78"/>
              </a:rPr>
              <a:t> </a:t>
            </a:r>
            <a:r>
              <a:rPr lang="en-US" sz="8400" b="1" dirty="0" err="1">
                <a:latin typeface="Lato Black" panose="020F0A02020204030203" pitchFamily="34" charset="0"/>
                <a:cs typeface="B Nazanin" panose="00000400000000000000" pitchFamily="2" charset="-78"/>
              </a:rPr>
              <a:t>Title</a:t>
            </a:r>
            <a:r>
              <a:rPr lang="en-US" sz="8400" b="1" dirty="0">
                <a:latin typeface="Lato Black" panose="020F0A02020204030203" pitchFamily="34" charset="0"/>
                <a:cs typeface="B Nazanin" panose="00000400000000000000" pitchFamily="2" charset="-78"/>
              </a:rPr>
              <a:t> </a:t>
            </a:r>
            <a:r>
              <a:rPr lang="en-US" sz="8400" b="1" dirty="0" err="1">
                <a:latin typeface="Lato Black" panose="020F0A02020204030203" pitchFamily="34" charset="0"/>
                <a:cs typeface="B Nazanin" panose="00000400000000000000" pitchFamily="2" charset="-78"/>
              </a:rPr>
              <a:t>Title</a:t>
            </a:r>
            <a:endParaRPr lang="fa-IR" sz="8400" b="1" dirty="0">
              <a:latin typeface="Lato Black" panose="020F0A02020204030203" pitchFamily="34" charset="0"/>
              <a:cs typeface="B Nazanin" panose="00000400000000000000" pitchFamily="2" charset="-78"/>
            </a:endParaRPr>
          </a:p>
          <a:p>
            <a:pPr algn="ctr"/>
            <a:r>
              <a:rPr lang="en-US" sz="4400" b="1" dirty="0">
                <a:cs typeface="B Nazanin" panose="00000400000000000000" pitchFamily="2" charset="-78"/>
              </a:rPr>
              <a:t>Author</a:t>
            </a:r>
            <a:r>
              <a:rPr lang="en-US" sz="4400" b="1" baseline="30000" dirty="0">
                <a:cs typeface="B Nazanin" panose="00000400000000000000" pitchFamily="2" charset="-78"/>
              </a:rPr>
              <a:t>1</a:t>
            </a:r>
            <a:r>
              <a:rPr lang="en-US" sz="4400" b="1" dirty="0">
                <a:cs typeface="B Nazanin" panose="00000400000000000000" pitchFamily="2" charset="-78"/>
              </a:rPr>
              <a:t>, Author</a:t>
            </a:r>
            <a:r>
              <a:rPr lang="en-US" sz="4400" b="1" baseline="30000" dirty="0">
                <a:cs typeface="B Nazanin" panose="00000400000000000000" pitchFamily="2" charset="-78"/>
              </a:rPr>
              <a:t>2</a:t>
            </a:r>
            <a:r>
              <a:rPr lang="en-US" sz="4400" b="1" dirty="0">
                <a:cs typeface="B Nazanin" panose="00000400000000000000" pitchFamily="2" charset="-78"/>
              </a:rPr>
              <a:t>, Author</a:t>
            </a:r>
            <a:r>
              <a:rPr lang="en-US" sz="4400" b="1" baseline="30000" dirty="0">
                <a:cs typeface="B Nazanin" panose="00000400000000000000" pitchFamily="2" charset="-78"/>
              </a:rPr>
              <a:t>3</a:t>
            </a:r>
            <a:r>
              <a:rPr lang="en-US" sz="4400" b="1" dirty="0">
                <a:cs typeface="B Nazanin" panose="00000400000000000000" pitchFamily="2" charset="-78"/>
              </a:rPr>
              <a:t>, …</a:t>
            </a:r>
          </a:p>
          <a:p>
            <a:pPr algn="ctr"/>
            <a:r>
              <a:rPr lang="en-US" sz="4400" b="1" dirty="0">
                <a:cs typeface="B Nazanin" panose="00000400000000000000" pitchFamily="2" charset="-78"/>
              </a:rPr>
              <a:t>Affiliations</a:t>
            </a:r>
          </a:p>
          <a:p>
            <a:pPr algn="ctr"/>
            <a:r>
              <a:rPr lang="en-US" sz="4400" b="1" dirty="0">
                <a:cs typeface="B Nazanin" panose="00000400000000000000" pitchFamily="2" charset="-78"/>
              </a:rPr>
              <a:t>*</a:t>
            </a:r>
            <a:r>
              <a:rPr lang="en-US" sz="4400" b="1" i="1" dirty="0">
                <a:cs typeface="B Nazanin" panose="00000400000000000000" pitchFamily="2" charset="-78"/>
              </a:rPr>
              <a:t>Corresponding author’s email</a:t>
            </a:r>
            <a:endParaRPr lang="fa-IR" sz="4400" b="1" i="1" dirty="0">
              <a:cs typeface="B Nazanin" panose="00000400000000000000" pitchFamily="2" charset="-78"/>
            </a:endParaRPr>
          </a:p>
        </p:txBody>
      </p:sp>
      <p:sp>
        <p:nvSpPr>
          <p:cNvPr id="3" name="AutoShape 4">
            <a:extLst>
              <a:ext uri="{FF2B5EF4-FFF2-40B4-BE49-F238E27FC236}">
                <a16:creationId xmlns:a16="http://schemas.microsoft.com/office/drawing/2014/main" id="{0842B2B1-F130-AADD-44CF-45C6BC64D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57581" y="7938814"/>
            <a:ext cx="23203664" cy="6969085"/>
          </a:xfrm>
          <a:prstGeom prst="roundRect">
            <a:avLst>
              <a:gd name="adj" fmla="val 7000"/>
            </a:avLst>
          </a:prstGeom>
          <a:noFill/>
          <a:ln w="25400">
            <a:solidFill>
              <a:schemeClr val="accent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82880" tIns="182880" rIns="182880" bIns="182880" anchor="t" anchorCtr="0">
            <a:spAutoFit/>
          </a:bodyPr>
          <a:lstStyle/>
          <a:p>
            <a:pPr algn="justLow">
              <a:defRPr/>
            </a:pPr>
            <a:r>
              <a:rPr lang="en-US" sz="6000" b="1" dirty="0">
                <a:cs typeface="B Titr" panose="00000700000000000000" pitchFamily="2" charset="-78"/>
              </a:rPr>
              <a:t>Results</a:t>
            </a:r>
            <a:r>
              <a:rPr lang="fa-IR" sz="6000" b="1" dirty="0">
                <a:cs typeface="B Titr" panose="00000700000000000000" pitchFamily="2" charset="-78"/>
              </a:rPr>
              <a:t> &amp; </a:t>
            </a:r>
            <a:r>
              <a:rPr lang="en-US" sz="6000" b="1" dirty="0">
                <a:cs typeface="B Titr" panose="00000700000000000000" pitchFamily="2" charset="-78"/>
              </a:rPr>
              <a:t>Discussion:</a:t>
            </a:r>
            <a:endParaRPr lang="fa-IR" sz="6000" b="1" dirty="0">
              <a:cs typeface="B Nazanin" panose="00000400000000000000" pitchFamily="2" charset="-78"/>
            </a:endParaRPr>
          </a:p>
          <a:p>
            <a:pPr marL="685800" indent="-685800" algn="justLow">
              <a:buFont typeface="Arial" panose="020B0604020202020204" pitchFamily="34" charset="0"/>
              <a:buChar char="•"/>
              <a:defRPr/>
            </a:pPr>
            <a:r>
              <a:rPr lang="en-US" sz="4400" b="1" dirty="0">
                <a:cs typeface="B Nazanin" panose="00000400000000000000" pitchFamily="2" charset="-78"/>
              </a:rPr>
              <a:t>Minimum text size: </a:t>
            </a:r>
            <a:r>
              <a:rPr lang="en-US" sz="4400" dirty="0">
                <a:cs typeface="B Nazanin" panose="00000400000000000000" pitchFamily="2" charset="-78"/>
              </a:rPr>
              <a:t>34</a:t>
            </a:r>
            <a:r>
              <a:rPr lang="fa-IR" sz="4400" dirty="0">
                <a:cs typeface="B Nazanin" panose="00000400000000000000" pitchFamily="2" charset="-78"/>
              </a:rPr>
              <a:t> </a:t>
            </a:r>
            <a:endParaRPr lang="en-US" sz="4400" dirty="0">
              <a:cs typeface="B Nazanin" panose="00000400000000000000" pitchFamily="2" charset="-78"/>
            </a:endParaRPr>
          </a:p>
          <a:p>
            <a:pPr marL="685800" indent="-685800" algn="justLow">
              <a:buFont typeface="Arial" panose="020B0604020202020204" pitchFamily="34" charset="0"/>
              <a:buChar char="•"/>
              <a:defRPr/>
            </a:pPr>
            <a:r>
              <a:rPr lang="en-US" sz="4400" b="1" dirty="0">
                <a:cs typeface="B Nazanin" panose="00000400000000000000" pitchFamily="2" charset="-78"/>
              </a:rPr>
              <a:t>Best font size: </a:t>
            </a:r>
            <a:r>
              <a:rPr lang="en-US" sz="4400" dirty="0">
                <a:cs typeface="B Nazanin" panose="00000400000000000000" pitchFamily="2" charset="-78"/>
              </a:rPr>
              <a:t>more than 44</a:t>
            </a:r>
            <a:endParaRPr lang="fa-IR" sz="4400" dirty="0">
              <a:cs typeface="B Nazanin" panose="00000400000000000000" pitchFamily="2" charset="-78"/>
            </a:endParaRPr>
          </a:p>
          <a:p>
            <a:pPr marL="685800" indent="-685800" algn="justLow">
              <a:buFont typeface="Arial" panose="020B0604020202020204" pitchFamily="34" charset="0"/>
              <a:buChar char="•"/>
              <a:defRPr/>
            </a:pPr>
            <a:r>
              <a:rPr lang="en-US" sz="4400" dirty="0">
                <a:solidFill>
                  <a:srgbClr val="00B050"/>
                </a:solidFill>
                <a:cs typeface="B Nazanin" panose="00000400000000000000" pitchFamily="2" charset="-78"/>
              </a:rPr>
              <a:t>If you want your poster to be more professional,</a:t>
            </a:r>
          </a:p>
          <a:p>
            <a:pPr algn="justLow">
              <a:defRPr/>
            </a:pPr>
            <a:r>
              <a:rPr lang="en-US" sz="4400" dirty="0">
                <a:solidFill>
                  <a:srgbClr val="00B050"/>
                </a:solidFill>
                <a:cs typeface="B Nazanin" panose="00000400000000000000" pitchFamily="2" charset="-78"/>
              </a:rPr>
              <a:t>use less text and more images, graphs and colors in</a:t>
            </a:r>
          </a:p>
          <a:p>
            <a:pPr algn="justLow">
              <a:defRPr/>
            </a:pPr>
            <a:r>
              <a:rPr lang="en-US" sz="4400" dirty="0">
                <a:solidFill>
                  <a:srgbClr val="00B050"/>
                </a:solidFill>
                <a:cs typeface="B Nazanin" panose="00000400000000000000" pitchFamily="2" charset="-78"/>
              </a:rPr>
              <a:t>each part of your poster. It is your CREATIVITY!</a:t>
            </a:r>
            <a:endParaRPr lang="en-US" sz="4400" dirty="0">
              <a:cs typeface="B Nazanin" panose="00000400000000000000" pitchFamily="2" charset="-78"/>
            </a:endParaRPr>
          </a:p>
          <a:p>
            <a:pPr algn="justLow">
              <a:defRPr/>
            </a:pPr>
            <a:r>
              <a:rPr lang="en-US" sz="4400" dirty="0">
                <a:cs typeface="B Nazanin" panose="00000400000000000000" pitchFamily="2" charset="-78"/>
              </a:rPr>
              <a:t>Text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endParaRPr lang="fa-IR" sz="4400" dirty="0">
              <a:cs typeface="B Nazanin" panose="00000400000000000000" pitchFamily="2" charset="-78"/>
            </a:endParaRPr>
          </a:p>
        </p:txBody>
      </p:sp>
      <p:sp>
        <p:nvSpPr>
          <p:cNvPr id="5" name="AutoShape 4">
            <a:extLst>
              <a:ext uri="{FF2B5EF4-FFF2-40B4-BE49-F238E27FC236}">
                <a16:creationId xmlns:a16="http://schemas.microsoft.com/office/drawing/2014/main" id="{0890B40F-175B-D76E-0B4B-CFEA381CEC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218" y="15291285"/>
            <a:ext cx="17589468" cy="5178862"/>
          </a:xfrm>
          <a:prstGeom prst="roundRect">
            <a:avLst>
              <a:gd name="adj" fmla="val 7000"/>
            </a:avLst>
          </a:prstGeom>
          <a:noFill/>
          <a:ln w="25400">
            <a:solidFill>
              <a:schemeClr val="accent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82880" tIns="182880" rIns="182880" bIns="182880" anchor="t" anchorCtr="0">
            <a:spAutoFit/>
          </a:bodyPr>
          <a:lstStyle/>
          <a:p>
            <a:pPr algn="justLow">
              <a:defRPr/>
            </a:pPr>
            <a:r>
              <a:rPr lang="en-US" sz="6000" b="1" dirty="0">
                <a:cs typeface="B Titr" panose="00000700000000000000" pitchFamily="2" charset="-78"/>
              </a:rPr>
              <a:t>Methodology:</a:t>
            </a:r>
            <a:endParaRPr lang="fa-IR" sz="6000" b="1" dirty="0">
              <a:cs typeface="B Nazanin" panose="00000400000000000000" pitchFamily="2" charset="-78"/>
            </a:endParaRPr>
          </a:p>
          <a:p>
            <a:pPr algn="justLow">
              <a:defRPr/>
            </a:pPr>
            <a:r>
              <a:rPr lang="en-US" sz="4800" dirty="0">
                <a:cs typeface="B Nazanin" panose="00000400000000000000" pitchFamily="2" charset="-78"/>
              </a:rPr>
              <a:t>Text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endParaRPr lang="fa-IR" sz="4800" dirty="0">
              <a:cs typeface="B Nazanin" panose="00000400000000000000" pitchFamily="2" charset="-78"/>
            </a:endParaRPr>
          </a:p>
          <a:p>
            <a:pPr algn="justLow">
              <a:defRPr/>
            </a:pPr>
            <a:r>
              <a:rPr lang="en-US" sz="4800" dirty="0">
                <a:cs typeface="B Nazanin" panose="00000400000000000000" pitchFamily="2" charset="-78"/>
              </a:rPr>
              <a:t>Text</a:t>
            </a:r>
            <a:endParaRPr lang="fa-IR" sz="4800" dirty="0">
              <a:cs typeface="B Nazanin" panose="00000400000000000000" pitchFamily="2" charset="-78"/>
            </a:endParaRPr>
          </a:p>
        </p:txBody>
      </p:sp>
      <p:sp>
        <p:nvSpPr>
          <p:cNvPr id="7" name="AutoShape 4">
            <a:extLst>
              <a:ext uri="{FF2B5EF4-FFF2-40B4-BE49-F238E27FC236}">
                <a16:creationId xmlns:a16="http://schemas.microsoft.com/office/drawing/2014/main" id="{C6D95A95-FA81-156D-3865-C1B170E79A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217" y="20783095"/>
            <a:ext cx="41474028" cy="3452574"/>
          </a:xfrm>
          <a:prstGeom prst="roundRect">
            <a:avLst>
              <a:gd name="adj" fmla="val 7000"/>
            </a:avLst>
          </a:prstGeom>
          <a:noFill/>
          <a:ln w="25400">
            <a:solidFill>
              <a:schemeClr val="accent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82880" tIns="182880" rIns="182880" bIns="182880" anchor="t" anchorCtr="0">
            <a:spAutoFit/>
          </a:bodyPr>
          <a:lstStyle/>
          <a:p>
            <a:pPr>
              <a:defRPr/>
            </a:pPr>
            <a:r>
              <a:rPr lang="en-US" sz="6000" b="1" dirty="0">
                <a:cs typeface="Arial" panose="020B0604020202020204" pitchFamily="34" charset="0"/>
              </a:rPr>
              <a:t>References:</a:t>
            </a:r>
          </a:p>
          <a:p>
            <a:pPr algn="justLow">
              <a:defRPr/>
            </a:pPr>
            <a:r>
              <a:rPr lang="en-US" sz="4400" dirty="0">
                <a:cs typeface="B Nazanin" panose="00000400000000000000" pitchFamily="2" charset="-78"/>
              </a:rPr>
              <a:t>Text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Text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TextText</a:t>
            </a:r>
            <a:r>
              <a:rPr lang="en-US" sz="4400" dirty="0">
                <a:cs typeface="B Nazanin" panose="00000400000000000000" pitchFamily="2" charset="-78"/>
              </a:rPr>
              <a:t> Text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TextText</a:t>
            </a:r>
            <a:r>
              <a:rPr lang="en-US" sz="4400" dirty="0">
                <a:cs typeface="B Nazanin" panose="00000400000000000000" pitchFamily="2" charset="-78"/>
              </a:rPr>
              <a:t> Text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endParaRPr lang="fa-IR" sz="4400" dirty="0">
              <a:cs typeface="B Nazanin" panose="00000400000000000000" pitchFamily="2" charset="-78"/>
            </a:endParaRPr>
          </a:p>
          <a:p>
            <a:pPr algn="justLow">
              <a:defRPr/>
            </a:pPr>
            <a:r>
              <a:rPr lang="en-US" sz="4400" dirty="0">
                <a:cs typeface="B Nazanin" panose="00000400000000000000" pitchFamily="2" charset="-78"/>
              </a:rPr>
              <a:t>Text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r>
              <a:rPr lang="en-US" sz="4400" dirty="0">
                <a:cs typeface="B Nazanin" panose="00000400000000000000" pitchFamily="2" charset="-78"/>
              </a:rPr>
              <a:t>  </a:t>
            </a:r>
            <a:r>
              <a:rPr lang="en-US" sz="4400" dirty="0" err="1">
                <a:cs typeface="B Nazanin" panose="00000400000000000000" pitchFamily="2" charset="-78"/>
              </a:rPr>
              <a:t>Text</a:t>
            </a:r>
            <a:endParaRPr lang="fa-IR" sz="4400" dirty="0">
              <a:cs typeface="B Nazanin" panose="00000400000000000000" pitchFamily="2" charset="-78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7460D1D9-466F-0EC3-E0A0-1734D0945F2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8538393"/>
              </p:ext>
            </p:extLst>
          </p:nvPr>
        </p:nvGraphicFramePr>
        <p:xfrm>
          <a:off x="34775444" y="9319283"/>
          <a:ext cx="4884650" cy="28805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AutoShape 4">
            <a:extLst>
              <a:ext uri="{FF2B5EF4-FFF2-40B4-BE49-F238E27FC236}">
                <a16:creationId xmlns:a16="http://schemas.microsoft.com/office/drawing/2014/main" id="{0890B40F-175B-D76E-0B4B-CFEA381CEC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57581" y="15206044"/>
            <a:ext cx="23094232" cy="5178862"/>
          </a:xfrm>
          <a:prstGeom prst="roundRect">
            <a:avLst>
              <a:gd name="adj" fmla="val 7000"/>
            </a:avLst>
          </a:prstGeom>
          <a:noFill/>
          <a:ln w="25400">
            <a:solidFill>
              <a:schemeClr val="accent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82880" tIns="182880" rIns="182880" bIns="182880" anchor="t" anchorCtr="0">
            <a:spAutoFit/>
          </a:bodyPr>
          <a:lstStyle/>
          <a:p>
            <a:pPr algn="justLow">
              <a:defRPr/>
            </a:pPr>
            <a:r>
              <a:rPr lang="en-US" sz="6000" b="1">
                <a:cs typeface="B Titr" panose="00000700000000000000" pitchFamily="2" charset="-78"/>
              </a:rPr>
              <a:t>Conclusion:</a:t>
            </a:r>
            <a:endParaRPr lang="fa-IR" sz="6000" b="1" dirty="0">
              <a:cs typeface="B Nazanin" panose="00000400000000000000" pitchFamily="2" charset="-78"/>
            </a:endParaRPr>
          </a:p>
          <a:p>
            <a:pPr algn="justLow">
              <a:defRPr/>
            </a:pPr>
            <a:r>
              <a:rPr lang="en-US" sz="4800" dirty="0">
                <a:cs typeface="B Nazanin" panose="00000400000000000000" pitchFamily="2" charset="-78"/>
              </a:rPr>
              <a:t>Text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r>
              <a:rPr lang="en-US" sz="4800" dirty="0">
                <a:cs typeface="B Nazanin" panose="00000400000000000000" pitchFamily="2" charset="-78"/>
              </a:rPr>
              <a:t> </a:t>
            </a:r>
            <a:r>
              <a:rPr lang="en-US" sz="4800" dirty="0" err="1">
                <a:cs typeface="B Nazanin" panose="00000400000000000000" pitchFamily="2" charset="-78"/>
              </a:rPr>
              <a:t>Text</a:t>
            </a:r>
            <a:endParaRPr lang="en-US" sz="4800" dirty="0">
              <a:cs typeface="B Nazanin" panose="00000400000000000000" pitchFamily="2" charset="-78"/>
            </a:endParaRPr>
          </a:p>
          <a:p>
            <a:pPr algn="justLow">
              <a:defRPr/>
            </a:pPr>
            <a:r>
              <a:rPr lang="en-US" sz="4800" dirty="0">
                <a:cs typeface="B Nazanin" panose="00000400000000000000" pitchFamily="2" charset="-78"/>
              </a:rPr>
              <a:t>Text</a:t>
            </a:r>
            <a:endParaRPr lang="fa-IR" sz="4800" dirty="0">
              <a:cs typeface="B Nazanin" panose="00000400000000000000" pitchFamily="2" charset="-78"/>
            </a:endParaRPr>
          </a:p>
          <a:p>
            <a:pPr algn="justLow">
              <a:defRPr/>
            </a:pPr>
            <a:r>
              <a:rPr lang="en-US" sz="4800" dirty="0">
                <a:cs typeface="B Nazanin" panose="00000400000000000000" pitchFamily="2" charset="-78"/>
              </a:rPr>
              <a:t>Text</a:t>
            </a:r>
            <a:endParaRPr lang="fa-IR" sz="4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93690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1246</TotalTime>
  <Words>406</Words>
  <Application>Microsoft Office PowerPoint</Application>
  <PresentationFormat>Custom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B Nazanin</vt:lpstr>
      <vt:lpstr>B Titr</vt:lpstr>
      <vt:lpstr>Calibri</vt:lpstr>
      <vt:lpstr>Calibri Light</vt:lpstr>
      <vt:lpstr>Lato Black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jafari.Mernoush</dc:creator>
  <cp:lastModifiedBy>alireza aghfard</cp:lastModifiedBy>
  <cp:revision>16</cp:revision>
  <dcterms:created xsi:type="dcterms:W3CDTF">2025-03-12T06:27:43Z</dcterms:created>
  <dcterms:modified xsi:type="dcterms:W3CDTF">2025-08-14T21:22:22Z</dcterms:modified>
</cp:coreProperties>
</file>