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7" r:id="rId4"/>
    <p:sldId id="268" r:id="rId5"/>
    <p:sldId id="264" r:id="rId6"/>
    <p:sldId id="273" r:id="rId7"/>
    <p:sldId id="265" r:id="rId8"/>
    <p:sldId id="266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9"/>
    <a:srgbClr val="39A097"/>
    <a:srgbClr val="46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E475-3D39-A346-E9B9-E20DE6E8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847C-CCD2-CF82-01C8-6341CEFED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3BCE-8A8A-2159-2D3A-25C9643F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0CB9-572F-8393-1938-88D88E8C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A337-6887-6829-215F-E53E68D1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7D23-74D6-007B-1661-B376283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614F2-8AC9-92D9-480A-E33549393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E67B-1538-AFED-E287-FF50604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E295-D987-77F0-7A2D-7715F6D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49E-963E-6DE1-7B2B-52D5E5CA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004EC-41BC-4D15-F1E0-5BB45240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E31EC-50B5-17F9-1372-645E42630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A4D9-A22F-EEC9-5E80-333E646B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F2316-AB5C-C3DC-291F-D59B3D2A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C510E-0679-802F-7E08-893AD0C1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2233-C85E-2004-DF8F-400AD03C0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CEB6D-7469-075F-EBE0-811F61A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8376-DA58-7E4A-3AC7-53095266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B4B5-153B-0CE8-DF8F-E83E5650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7331-538F-9ABC-A72F-86F99754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689D-37D6-B88E-FE7F-6C43D9E2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FE19-792C-8AE9-6E8E-C5F72EA8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32D9-EB46-2984-7870-40C9FA54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CAE2-8EC8-C2E3-1D7F-F4985F87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E9D7F-99D3-A657-FDE7-8A5592FE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A3D0-405F-4816-92D7-F26E1D5A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8C13-7359-C447-8677-6F2C2AF9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CEC1-24C8-06EE-2337-8D7CC085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67402-93D9-43E5-AE2F-CD0EDF2E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B422-D616-1482-79FA-A3933E8F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22D-7E9F-565A-1CC6-FE1AA932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598B-B2DC-1BB8-6598-3FC17979E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0D924-0474-8C17-87A6-40964C0C1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E3F7C-3F1E-F1F3-2852-B4211197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D027-CF8C-2DA7-B7E3-0C1E0371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1B04-A879-443D-1731-C6F26EF2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2223-1D6E-3F7F-CF0F-60ACA5AC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2070A-CFED-B3C2-C364-014E2587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0A503-3282-86FC-5F60-4D7E18E40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BFBB4-ECB1-B6CD-4025-9BA22B09B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863DC-E86D-BE54-826E-026EDA44A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21DE3-2046-5F65-D222-462F4210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8F991-F851-7D63-5776-AEC0F8C7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90FD8-01A1-4963-1C7C-82BA02E3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A289-ED54-38DE-C520-CAA39712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D2FFA-06F8-9068-5C3B-DD0D7FBD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A0636-F02F-6C42-4A9C-F8BBADC4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796F4-3AA7-6346-7286-43E1B92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834EB-946D-8524-00F8-9820FA11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E001A-A374-27E0-846D-4631D0C5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66E96-40DF-B500-7A24-BB1CC695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9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86D5-8B39-9487-CF2F-D8E28E4C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D02D-C635-5A11-9908-E3BB1D6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88F0E-E384-AC05-85F9-0CEED1F43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6A548-7DD9-A522-622D-0A85E6E4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A7AD5-CB27-C2DE-3853-D1A162BD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74DE2-3E12-5E9C-D7BA-11B18759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EFC2-A281-3EA3-2E53-75457A19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379F-972E-E55F-1707-036178D9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0F78E-D22F-5862-96FD-4D1DE77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4FAF-D097-9CB3-EEC3-384A1C10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37E6-43FC-3B42-2456-12CD667A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4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D8EB-2DE2-0263-4A2D-C2F6ED63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E7450-467C-AE14-F661-0FDF2AA9E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B729-53FE-F24F-8A1A-1CFDEC4E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7F884-8806-7C22-3890-EE5DFA0E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24DF-9126-53C8-0E4D-77A8D589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B149-5BB6-B07B-8441-277A99B6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C083-D656-9866-EC7D-149098A3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54851-F32C-A890-8E11-D322F3FBF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88DA-E561-312E-845D-C48A179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09EE-1AF1-5753-81CE-782B561D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B478-6D99-A387-90E3-27CB385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ACC2C-F423-BDC0-97C3-C7B5AB9B4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0E51-805E-C12F-917D-343082CF1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1FC45-020A-523D-D370-04215FB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7DBFE-4CDF-1EA9-FD03-DF43A844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097B-5983-71FD-C1F7-DADB2533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E365-9855-8A59-F114-B6F03355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F0FC-2F87-6C10-B9D5-181B5D8A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4E276-FFF4-16E4-8383-9A411344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F1007-BAE0-128B-BD02-BA0F9132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7C9D-5492-28C4-4608-52928685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C2B7-0CE2-EA28-E3D5-8BB7E6A1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7173-AC63-B517-9DA0-C27282162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A35F5-E1E2-B5A3-1544-C6DC67700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659B1-777C-0645-EAA4-CA420932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881-4837-A9D7-35C2-6D726CBE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B751-454F-4F98-258D-2A5C4645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3DA-68CB-70E8-3CB0-42FFE51B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02A0A-E33F-FA73-F9A3-CC0420D7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6203-2368-E8F2-78CD-A8A45EFC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C8CA6-1CEA-9472-DF2A-3BD6A7D60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EA870-00EB-AED8-4773-227776BA0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5B164-7EEA-D305-BEC1-221A8B8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1A80F-3E85-443A-19E1-1C2CC9B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11E2C-67DC-079C-97B3-A3284A02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9D5B-E2A6-0D9C-2776-E97ED889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C7319-60C5-0B39-2739-3D4E4E0C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6AA66-8585-B15B-B330-32398379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0D37A-DE6B-B975-6218-F57A9E4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0358F-E93F-54DE-D007-3B569097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42FCC-A692-9EDC-544E-04AF68D7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63B82-EA9E-2D8E-BF63-6218A65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B426-094C-4127-6A3E-4CB28D6A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2EAA1-2583-9A9C-66DD-CB109469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36E2-F29B-B452-4E5F-11E9F1A8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A523A-CEBB-7512-9AD2-60D4F3E0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D9F2-58FE-123D-0161-93CCC235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8C123-88CE-9BB4-EC9A-808CE8BC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B81A-6F78-A18C-C4E9-D7177676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F1D52-CF81-D8B1-815B-F5FEF379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98BC8-A135-B2EB-979A-C9DD44ADC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061AD-3557-B7D3-9E32-48C07DF2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9F360-5CAA-8CED-CD38-531DFB27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9BE5-06E6-26DF-D4A0-C604E4B1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75A76-D9F1-6492-8BF5-3F2CE2EF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ADA4B-DD70-0F8A-F33D-CD240D3F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9045-A6BC-C223-A25B-7EFBDE916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545B-BB33-C6AE-56CF-7C3534850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4A32-83D0-7DBC-A5B8-6DBC5B9D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ECCB7-FB2B-8579-7E06-6E2F5A6FA8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60650-AE5E-2A2C-4D96-134EE866AA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9" y="-85725"/>
            <a:ext cx="924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99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820D7-EB21-90AB-32F1-6A4432975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CDE0C3C7-0D0C-1D68-34C2-684C15339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02FF8F-1157-3FCC-B472-FABA423AFA49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5F49B-79AA-6C71-E147-9A719AB0E17A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B0724-1F3B-A7D9-8E90-D3556EA729CD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3E11A7-125A-849D-A77F-720B5FE53D2C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031E7-98F9-DD5A-FA63-50AB7DDD1553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8F7964-3A4F-2410-B55E-D6599C7E2295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7D64CC-B057-25B1-F942-4ABF2EF646C1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0C51AF-2D02-1637-6DA6-7C3FA740F2ED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7814A-F528-A083-1FF7-660988857110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E1BA04-1AB2-1B37-06C8-4452B951A4E0}"/>
              </a:ext>
            </a:extLst>
          </p:cNvPr>
          <p:cNvSpPr/>
          <p:nvPr/>
        </p:nvSpPr>
        <p:spPr>
          <a:xfrm>
            <a:off x="4022403" y="850958"/>
            <a:ext cx="137929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2000" b="1" dirty="0" err="1">
                <a:solidFill>
                  <a:prstClr val="black"/>
                </a:solidFill>
                <a:latin typeface="Times New Roman" pitchFamily="18" charset="0"/>
                <a:cs typeface="B Titr" panose="00000700000000000000" pitchFamily="2" charset="-78"/>
              </a:rPr>
              <a:t>جمع‌بندی</a:t>
            </a:r>
            <a:endParaRPr lang="fa-IR" sz="2000" b="1" dirty="0">
              <a:solidFill>
                <a:prstClr val="black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ED9B1-4CDF-7882-D7C5-D7A06B49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FA077C-8936-C47D-1828-54BBECCE024F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B4CDC-4759-4168-D468-D709F0294451}"/>
              </a:ext>
            </a:extLst>
          </p:cNvPr>
          <p:cNvSpPr txBox="1"/>
          <p:nvPr/>
        </p:nvSpPr>
        <p:spPr>
          <a:xfrm>
            <a:off x="501029" y="1346102"/>
            <a:ext cx="8457726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>
              <a:spcAft>
                <a:spcPts val="600"/>
              </a:spcAft>
              <a:defRPr/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            این بخش فقط یک اسلاید خواهد بود که </a:t>
            </a: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لطفا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پژوهشگران محترم سعی نمایند نتیجه اصلی تحقیق را با توجه به اهداف و یافته های پژوهش به صورت واضح و روشن بیان نموده و پیشنهادات خود را در زمینه مرتبط با تحقیق ارائه دهند.</a:t>
            </a:r>
          </a:p>
          <a:p>
            <a:pPr algn="just" rtl="1">
              <a:spcAft>
                <a:spcPts val="600"/>
              </a:spcAft>
              <a:defRPr/>
            </a:pP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فونت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B Nazanin 24</a:t>
            </a:r>
          </a:p>
          <a:p>
            <a:pPr lvl="0" algn="just" rtl="1">
              <a:spcAft>
                <a:spcPts val="600"/>
              </a:spcAft>
              <a:defRPr/>
            </a:pPr>
            <a:endParaRPr lang="fa-IR" sz="20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endParaRPr lang="fa-IR" sz="20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lang="fa-IR" sz="2000" dirty="0">
                <a:solidFill>
                  <a:srgbClr val="FF0000"/>
                </a:solidFill>
                <a:latin typeface="Calibri" panose="020F0502020204030204"/>
                <a:cs typeface="B Nazanin" panose="00000400000000000000" pitchFamily="2" charset="-78"/>
              </a:rPr>
              <a:t>تذکر: </a:t>
            </a:r>
            <a:r>
              <a:rPr lang="fa-IR" sz="2000" dirty="0" err="1">
                <a:solidFill>
                  <a:srgbClr val="FF0000"/>
                </a:solidFill>
                <a:latin typeface="Calibri" panose="020F0502020204030204"/>
                <a:cs typeface="B Nazanin" panose="00000400000000000000" pitchFamily="2" charset="-78"/>
              </a:rPr>
              <a:t>اسلایدی</a:t>
            </a:r>
            <a:r>
              <a:rPr lang="fa-IR" sz="2000" dirty="0">
                <a:solidFill>
                  <a:srgbClr val="FF0000"/>
                </a:solidFill>
                <a:latin typeface="Calibri" panose="020F0502020204030204"/>
                <a:cs typeface="B Nazanin" panose="00000400000000000000" pitchFamily="2" charset="-78"/>
              </a:rPr>
              <a:t> برای منابع پژوهش اختصاص داده نشود.</a:t>
            </a:r>
          </a:p>
        </p:txBody>
      </p:sp>
    </p:spTree>
    <p:extLst>
      <p:ext uri="{BB962C8B-B14F-4D97-AF65-F5344CB8AC3E}">
        <p14:creationId xmlns:p14="http://schemas.microsoft.com/office/powerpoint/2010/main" val="19743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56EF252E-B008-F49B-114E-C8F756A97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557ED-1F27-7EB3-72BF-C420468F0EF7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752468-69BE-1DC3-B974-05565746C126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D3AC1-8DCA-1E90-EB5F-AFCD66FFEE3D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C6AF13-D2CD-2FC7-2A27-E7DFC7B520C9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13617-5C9B-169A-21F6-F90869AFBAC8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13A7A-32B9-EF96-54B9-35230F573643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D7438-BA46-6320-A426-51084BF95683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B585B2-082A-F7CE-D68B-2FBD6BFEB576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135EA-9773-98F0-686E-A34E1CB3364C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475FBA-98D6-8895-5181-11F44A595FE9}"/>
              </a:ext>
            </a:extLst>
          </p:cNvPr>
          <p:cNvSpPr/>
          <p:nvPr/>
        </p:nvSpPr>
        <p:spPr>
          <a:xfrm>
            <a:off x="5225295" y="852351"/>
            <a:ext cx="1520722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کد مقاله: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989CA9-D718-C038-F100-813EEA6F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29386CB-8744-4600-8A28-F709F901FEBB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73D745-9C30-C926-7860-A65BBCF2C419}"/>
              </a:ext>
            </a:extLst>
          </p:cNvPr>
          <p:cNvSpPr txBox="1"/>
          <p:nvPr/>
        </p:nvSpPr>
        <p:spPr>
          <a:xfrm>
            <a:off x="638631" y="1296673"/>
            <a:ext cx="791124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2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       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عنوان مقاله: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32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Nazanin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 </a:t>
            </a: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ارائه‌دهنده</a:t>
            </a:r>
            <a:r>
              <a:rPr lang="fa-IR" sz="2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Nazanin 28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مشخصات سازمانی: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Nazanin 26 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پست الکترونیکی: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Times New Roman 20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Lotus" pitchFamily="2" charset="-78"/>
              </a:rPr>
              <a:t>در کادر مربوطه حتما عکس فرد ارائه دهنده الصاق گردد.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B Lotus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03211C8-11BD-98C9-2C42-E6E7F0AF4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29" y="1964305"/>
            <a:ext cx="1512305" cy="16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A12B-7966-2D1E-BFFA-2C4B4EC5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31629716-86F8-1944-1E02-22F46569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74B9B-48E6-80C1-E4FE-967564311BB3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10E6A0-48A9-B5AC-82C9-677D9F2E1EB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AB23F-52DD-2CE9-5AFE-5C7C0393D50E}"/>
              </a:ext>
            </a:extLst>
          </p:cNvPr>
          <p:cNvSpPr/>
          <p:nvPr/>
        </p:nvSpPr>
        <p:spPr>
          <a:xfrm>
            <a:off x="9326877" y="0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F7D02-CD6E-E146-1BB5-1D1926DBB576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DE7E-F3EA-FF43-923E-C7FE47532D4D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9245BF-7A3A-D032-F4D4-7563A4601F3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9A233-4957-2DA4-75E5-5A86C20236FB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D623-83FA-DB10-C2C6-2B7A9C96D640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5FB05-A4E9-B203-66C5-A7E421D30106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CA8569-55ED-B78B-2011-B9CB9F342423}"/>
              </a:ext>
            </a:extLst>
          </p:cNvPr>
          <p:cNvSpPr/>
          <p:nvPr/>
        </p:nvSpPr>
        <p:spPr>
          <a:xfrm>
            <a:off x="2829558" y="847958"/>
            <a:ext cx="3651491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B Titr" panose="00000700000000000000" pitchFamily="2" charset="-78"/>
              </a:rPr>
              <a:t>ضرورت تحقیق و اهداف پژوهش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CBBC1C-80EE-985D-64F4-30102291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0" name="Rectangle: Top Corners One Rounded and One Snipped 29">
            <a:extLst>
              <a:ext uri="{FF2B5EF4-FFF2-40B4-BE49-F238E27FC236}">
                <a16:creationId xmlns:a16="http://schemas.microsoft.com/office/drawing/2014/main" id="{EA5CBC38-96BF-A746-0BE4-181E4A283A1B}"/>
              </a:ext>
            </a:extLst>
          </p:cNvPr>
          <p:cNvSpPr/>
          <p:nvPr/>
        </p:nvSpPr>
        <p:spPr>
          <a:xfrm>
            <a:off x="638633" y="6363242"/>
            <a:ext cx="8146830" cy="406111"/>
          </a:xfrm>
          <a:prstGeom prst="snipRoundRect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عنوان مقاله:                                                                                            ارائه‌دهنده:</a:t>
            </a:r>
            <a:r>
              <a:rPr lang="en-US" dirty="0">
                <a:cs typeface="B Nazanin" panose="00000400000000000000" pitchFamily="2" charset="-78"/>
              </a:rPr>
              <a:t>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421939-5D71-724A-7AF2-0AFB4769623D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31F57-11B0-286B-6390-AD5EF9BCAB1E}"/>
              </a:ext>
            </a:extLst>
          </p:cNvPr>
          <p:cNvSpPr txBox="1"/>
          <p:nvPr/>
        </p:nvSpPr>
        <p:spPr>
          <a:xfrm>
            <a:off x="501029" y="1346102"/>
            <a:ext cx="8457726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</a:t>
            </a:r>
          </a:p>
          <a:p>
            <a:pPr lvl="0" algn="just" rtl="1"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این قسمت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فقط یک اسلاید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بوده و به صورت صریح و شفاف، سوال و هدف اصلی و ضرورت پژوهش بیان گردد و لطفا از اختصاص دادن تمامی فضای اسلاید به جملات، اکیدا خودداری نمایید. فونت: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 Nazanin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24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مدت زمان لازم برای ارائه کامل سخنرانی تنها 15 دقیقه می</a:t>
            </a: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باشد،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از پژوهشگران محترم تقاضا می</a:t>
            </a:r>
            <a:r>
              <a:rPr kumimoji="0" lang="fa-I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گردد مدت زمان لازم برای ارائه را اکیدا رعایت نمایند.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حداکثر اسلاید های مجاز از شروع ارائه تا پایان آن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10 اسلاید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خواهد بود.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لطفا بخشی به نام مرور منابع و یا تحقیقات پیشین ارائه نگردد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و در صورت ضرورت، ارائه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دهنده محترم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به صورت شفاهی یکی از مهم</a:t>
            </a:r>
            <a:r>
              <a:rPr kumimoji="0" lang="fa-I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ترین تحقیقات انجام شده پیشین مرتبط با پژوهش خود را بیان نماید.</a:t>
            </a:r>
          </a:p>
        </p:txBody>
      </p:sp>
    </p:spTree>
    <p:extLst>
      <p:ext uri="{BB962C8B-B14F-4D97-AF65-F5344CB8AC3E}">
        <p14:creationId xmlns:p14="http://schemas.microsoft.com/office/powerpoint/2010/main" val="29744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A12B-7966-2D1E-BFFA-2C4B4EC5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31629716-86F8-1944-1E02-22F46569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74B9B-48E6-80C1-E4FE-967564311BB3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10E6A0-48A9-B5AC-82C9-677D9F2E1EB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AB23F-52DD-2CE9-5AFE-5C7C0393D50E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F7D02-CD6E-E146-1BB5-1D1926DBB576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DE7E-F3EA-FF43-923E-C7FE47532D4D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9245BF-7A3A-D032-F4D4-7563A4601F3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9A233-4957-2DA4-75E5-5A86C20236FB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D623-83FA-DB10-C2C6-2B7A9C96D640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5FB05-A4E9-B203-66C5-A7E421D30106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CA8569-55ED-B78B-2011-B9CB9F342423}"/>
              </a:ext>
            </a:extLst>
          </p:cNvPr>
          <p:cNvSpPr/>
          <p:nvPr/>
        </p:nvSpPr>
        <p:spPr>
          <a:xfrm>
            <a:off x="3830320" y="829020"/>
            <a:ext cx="1664499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مواد و روش</a:t>
            </a:r>
            <a:r>
              <a:rPr lang="fa-IR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ها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CBBC1C-80EE-985D-64F4-30102291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421939-5D71-724A-7AF2-0AFB4769623D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31F57-11B0-286B-6390-AD5EF9BCAB1E}"/>
              </a:ext>
            </a:extLst>
          </p:cNvPr>
          <p:cNvSpPr txBox="1"/>
          <p:nvPr/>
        </p:nvSpPr>
        <p:spPr>
          <a:xfrm>
            <a:off x="501029" y="1346102"/>
            <a:ext cx="8457726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این قسمت </a:t>
            </a:r>
            <a:r>
              <a:rPr kumimoji="0" lang="fa-I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حداکثر یک اسلاید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بوده و لطفا به صورت واضح و صریح به روش اصلی کار با استفاده از اشکال و </a:t>
            </a:r>
            <a:r>
              <a:rPr kumimoji="0" lang="fa-I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فلوچارت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پرداخته شود و اگر پژوهش مطالعه موردی باشد، منطقه مورد مطالعه فقط با یک نقشه معرفی گردد. </a:t>
            </a: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فونت: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 Nazanin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9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340B-B262-1EBD-7CFB-1FCF63D6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997A067D-77CF-0EB2-8EEC-E3F57AEB0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7ABCAF-E8FF-F455-8927-62ABF0D70CDA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6CFFA-610C-4B04-57B7-12D862582623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7BF37-C536-C5C0-7CDC-B73DCCC20E37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C036B9-5182-7955-7F5D-314937AD0863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30ED2-0239-7DA5-DE89-90669EB09F6A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F63244-3E13-FBE0-B2C1-1B22DAC01D84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B55D95-61E3-3BD6-AC88-B31AD9492939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B3C21B-8083-14AA-7407-8DA4858C48DE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187BB0-6855-CCE8-1E06-5F420CA8C1BE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400911-7471-17F3-1E41-26DBC62FFAC3}"/>
              </a:ext>
            </a:extLst>
          </p:cNvPr>
          <p:cNvSpPr/>
          <p:nvPr/>
        </p:nvSpPr>
        <p:spPr>
          <a:xfrm>
            <a:off x="3830320" y="829020"/>
            <a:ext cx="1664499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مواد و روش</a:t>
            </a:r>
            <a:r>
              <a:rPr lang="fa-IR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ها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C75B89-B0F0-6E44-68F6-49E8225F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9BD6AB-3BBC-D71D-6E4A-36956F1AE40C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F575B-C032-299D-9F83-5B4EE68DFC1D}"/>
              </a:ext>
            </a:extLst>
          </p:cNvPr>
          <p:cNvSpPr txBox="1"/>
          <p:nvPr/>
        </p:nvSpPr>
        <p:spPr>
          <a:xfrm>
            <a:off x="501029" y="1346102"/>
            <a:ext cx="8457726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این قسمت </a:t>
            </a:r>
            <a:r>
              <a:rPr kumimoji="0" lang="fa-I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حداکثر یک اسلاید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بوده و لطفا به صورت واضح و صریح به روش اصلی کار با استفاده از اشکال و </a:t>
            </a:r>
            <a:r>
              <a:rPr kumimoji="0" lang="fa-I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فلوچارت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پرداخته شود و اگر پژوهش مطالعه موردی باشد، منطقه مورد مطالعه فقط با یک نقشه معرفی گردد. </a:t>
            </a: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فونت: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 Nazanin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31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D7CE7-0A2F-6181-0A30-2B52FEC4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B25202D6-AD99-4007-D731-10360077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6664DE-B24F-A821-6025-70857EF1952D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89498E-3AA2-E2FB-EC4E-8DA79CD0B08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6E8B3-3534-A1A2-C029-A0362DD438B0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29C8F3-6601-4DDE-7C2C-48D45995E764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BA59F-6612-B516-BF70-8CDB963B038B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F17BC8-8576-5E42-F16F-76C679DBBA5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4561B5-D6B6-92B4-1504-CA3F5413AA22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2747C5-1A0E-BFCA-8175-A6ED0459FF5C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1E2D44-105B-C2D7-73F1-97FB072BB88B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AE898C-C3F5-6E06-E876-EC091833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FED7388-E60B-627B-EFBE-69BCC23199A0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BD2C-EBD6-0C61-4B02-B9B05A42AD3D}"/>
              </a:ext>
            </a:extLst>
          </p:cNvPr>
          <p:cNvSpPr txBox="1"/>
          <p:nvPr/>
        </p:nvSpPr>
        <p:spPr>
          <a:xfrm>
            <a:off x="501029" y="1346102"/>
            <a:ext cx="84577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Nazanin" panose="00000400000000000000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در این قسمت حتی </a:t>
            </a: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الامکان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سعی شود از اشکال، نمودارها، جداول و.. به جای جملات و عبارات برای بیان نتایج و بحث استفاده گردد. لطفا </a:t>
            </a:r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B Nazanin" panose="00000400000000000000" pitchFamily="2" charset="-78"/>
              </a:rPr>
              <a:t>فقط نتایج مهم و کاربردی ارائه شود. </a:t>
            </a: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فونت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B Nazanin 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1C7DBA-8421-CE07-4535-4AB7183B2119}"/>
              </a:ext>
            </a:extLst>
          </p:cNvPr>
          <p:cNvSpPr/>
          <p:nvPr/>
        </p:nvSpPr>
        <p:spPr>
          <a:xfrm>
            <a:off x="4022403" y="850958"/>
            <a:ext cx="137929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نتایج و بحث</a:t>
            </a:r>
          </a:p>
        </p:txBody>
      </p:sp>
    </p:spTree>
    <p:extLst>
      <p:ext uri="{BB962C8B-B14F-4D97-AF65-F5344CB8AC3E}">
        <p14:creationId xmlns:p14="http://schemas.microsoft.com/office/powerpoint/2010/main" val="39097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1A4E7-B662-125F-223A-4BC0663B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F4B9ACF7-12A2-5E5D-29BF-0CE844550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C766D5-3C83-F53F-5423-BA59D9F5F368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63798-0A0B-A512-7BB9-BE0FA3535667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EDA5C-8F52-62E4-AE97-8D6A93AD6602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907A65-7746-E83E-7F00-C6D1FE426578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4FA8D-E606-CF9B-DF33-E479AB905E96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11551C-8C3F-4910-0F80-7C84B09AA910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BEF825-398D-2436-0A4F-8F31F7F5689F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F74341-C9FA-B6F1-2327-51515BA807ED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FF43DF-43B4-D3B3-43E2-D6D032E00CFE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CBDCA0-2C52-3EFF-865E-A4F6D04845AA}"/>
              </a:ext>
            </a:extLst>
          </p:cNvPr>
          <p:cNvSpPr/>
          <p:nvPr/>
        </p:nvSpPr>
        <p:spPr>
          <a:xfrm>
            <a:off x="4022403" y="850958"/>
            <a:ext cx="137929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نتایج و بحث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F81AC-C6AF-B4C1-176F-8930C959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A3D436-C994-4CFF-5F1A-B9AA8BEFD4FF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B95A1-EF45-4F60-9751-37543465DF33}"/>
              </a:ext>
            </a:extLst>
          </p:cNvPr>
          <p:cNvSpPr txBox="1"/>
          <p:nvPr/>
        </p:nvSpPr>
        <p:spPr>
          <a:xfrm>
            <a:off x="501029" y="1346102"/>
            <a:ext cx="8457726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Nazanin" panose="00000400000000000000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در این قسمت حتی </a:t>
            </a: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الامکان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سعی شود از اشکال، نمودارها، جداول و.. به جای جملات و عبارات برای بیان نتایج و بحث استفاده گردد. </a:t>
            </a: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لطفا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B Nazanin" panose="00000400000000000000" pitchFamily="2" charset="-78"/>
              </a:rPr>
              <a:t>فقط نتایج مهم و کاربردی ارائه شود.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این قسمت حداکثر 4 الی 5 اسلاید خواهد بود. </a:t>
            </a:r>
          </a:p>
          <a:p>
            <a:pPr lvl="0" algn="just" rtl="1">
              <a:spcAft>
                <a:spcPts val="600"/>
              </a:spcAft>
              <a:defRPr/>
            </a:pPr>
            <a:r>
              <a:rPr lang="fa-IR" sz="2400" dirty="0" err="1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فونت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 B Nazanin 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11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1A4E7-B662-125F-223A-4BC0663B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F4B9ACF7-12A2-5E5D-29BF-0CE844550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C766D5-3C83-F53F-5423-BA59D9F5F368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63798-0A0B-A512-7BB9-BE0FA3535667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EDA5C-8F52-62E4-AE97-8D6A93AD6602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907A65-7746-E83E-7F00-C6D1FE426578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4FA8D-E606-CF9B-DF33-E479AB905E96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11551C-8C3F-4910-0F80-7C84B09AA910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BEF825-398D-2436-0A4F-8F31F7F5689F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F74341-C9FA-B6F1-2327-51515BA807ED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FF43DF-43B4-D3B3-43E2-D6D032E00CFE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CBDCA0-2C52-3EFF-865E-A4F6D04845AA}"/>
              </a:ext>
            </a:extLst>
          </p:cNvPr>
          <p:cNvSpPr/>
          <p:nvPr/>
        </p:nvSpPr>
        <p:spPr>
          <a:xfrm>
            <a:off x="4022403" y="850958"/>
            <a:ext cx="137929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نتایج و بحث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F81AC-C6AF-B4C1-176F-8930C959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A3D436-C994-4CFF-5F1A-B9AA8BEFD4FF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B95A1-EF45-4F60-9751-37543465DF33}"/>
              </a:ext>
            </a:extLst>
          </p:cNvPr>
          <p:cNvSpPr txBox="1"/>
          <p:nvPr/>
        </p:nvSpPr>
        <p:spPr>
          <a:xfrm>
            <a:off x="501029" y="1346102"/>
            <a:ext cx="845772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پژوهشگران محترم توجه فرمایید مدت زمان لازم برای ارائه کامل سخنرانی تنها 15 دقیقه می</a:t>
            </a:r>
            <a:r>
              <a:rPr kumimoji="0" lang="fa-IR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باشد.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2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E3DD-6625-4803-24AD-2CD9D6780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C0A5C8E0-DF37-2B3B-6176-BB46AD2FC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A66E05-583D-B100-E737-83DB5948C8FB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F2CECF-722A-C61B-7F1B-4FF3F9B9DA54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CE2B0-EF6C-83AD-2312-9F10552BFC1F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D22B62-5B72-CB9D-4331-9DB03652FD66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CA223-9A64-FA67-E1ED-511FA2127027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D70BA8-6FF8-3883-8508-D5BE8CA39982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7A8528-E7F3-3949-7830-A461CADEE956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71CF49-2335-567A-C505-8E965337A99A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8FE023-3DC6-FF8F-D7A7-8F34E6B4415F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F5ECFB-45B4-AF27-A84F-4E8F64CC3FEB}"/>
              </a:ext>
            </a:extLst>
          </p:cNvPr>
          <p:cNvSpPr/>
          <p:nvPr/>
        </p:nvSpPr>
        <p:spPr>
          <a:xfrm>
            <a:off x="4022403" y="850958"/>
            <a:ext cx="137929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نتایج و بحث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5EB576-887D-BEEB-E48D-3C36F3EA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0" name="Rectangle: Top Corners One Rounded and One Snipped 29">
            <a:extLst>
              <a:ext uri="{FF2B5EF4-FFF2-40B4-BE49-F238E27FC236}">
                <a16:creationId xmlns:a16="http://schemas.microsoft.com/office/drawing/2014/main" id="{1A236F33-2A49-B830-EB2F-84EFA5C7B31A}"/>
              </a:ext>
            </a:extLst>
          </p:cNvPr>
          <p:cNvSpPr/>
          <p:nvPr/>
        </p:nvSpPr>
        <p:spPr>
          <a:xfrm>
            <a:off x="638633" y="6352956"/>
            <a:ext cx="8146830" cy="406111"/>
          </a:xfrm>
          <a:prstGeom prst="snipRoundRect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عنوان مقاله:                                                                                            ارائه‌دهنده:</a:t>
            </a:r>
            <a:r>
              <a:rPr lang="en-US" dirty="0">
                <a:cs typeface="B Nazanin" panose="00000400000000000000" pitchFamily="2" charset="-78"/>
              </a:rPr>
              <a:t>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F821D-5762-06CC-45D9-CBD1AFBCBC60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EEACA-E49A-FD04-D2D4-15EEF8213B2F}"/>
              </a:ext>
            </a:extLst>
          </p:cNvPr>
          <p:cNvSpPr txBox="1"/>
          <p:nvPr/>
        </p:nvSpPr>
        <p:spPr>
          <a:xfrm>
            <a:off x="501029" y="1346102"/>
            <a:ext cx="845772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Nazanin" panose="00000400000000000000" pitchFamily="2" charset="-78"/>
              </a:rPr>
              <a:t>               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پژوهشگران محترم توجه فرمایید مدت زمان لازم برای ارائه کامل سخنرانی تنها 15 دقیقه می</a:t>
            </a:r>
            <a:r>
              <a:rPr kumimoji="0" lang="fa-IR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باشد.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23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681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B Nazanin</vt:lpstr>
      <vt:lpstr>Calibri</vt:lpstr>
      <vt:lpstr>IRANSansDN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farnaz ahmadi</dc:creator>
  <cp:lastModifiedBy>farnaz ahmadi</cp:lastModifiedBy>
  <cp:revision>23</cp:revision>
  <dcterms:created xsi:type="dcterms:W3CDTF">2025-04-02T10:07:07Z</dcterms:created>
  <dcterms:modified xsi:type="dcterms:W3CDTF">2025-08-11T11:37:06Z</dcterms:modified>
</cp:coreProperties>
</file>